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74"/>
  </p:handoutMasterIdLst>
  <p:sldIdLst>
    <p:sldId id="486" r:id="rId4"/>
    <p:sldId id="1933" r:id="rId6"/>
    <p:sldId id="2057" r:id="rId7"/>
    <p:sldId id="1914" r:id="rId8"/>
    <p:sldId id="2067" r:id="rId9"/>
    <p:sldId id="2063" r:id="rId10"/>
    <p:sldId id="2064" r:id="rId11"/>
    <p:sldId id="2061" r:id="rId12"/>
    <p:sldId id="2062" r:id="rId13"/>
    <p:sldId id="1915" r:id="rId14"/>
    <p:sldId id="2065" r:id="rId15"/>
    <p:sldId id="2066" r:id="rId16"/>
    <p:sldId id="1916" r:id="rId17"/>
    <p:sldId id="1944" r:id="rId18"/>
    <p:sldId id="2212" r:id="rId19"/>
    <p:sldId id="1945" r:id="rId20"/>
    <p:sldId id="1917" r:id="rId21"/>
    <p:sldId id="1918" r:id="rId22"/>
    <p:sldId id="1920" r:id="rId23"/>
    <p:sldId id="2053" r:id="rId24"/>
    <p:sldId id="2054" r:id="rId25"/>
    <p:sldId id="2126" r:id="rId26"/>
    <p:sldId id="2060" r:id="rId27"/>
    <p:sldId id="2058" r:id="rId28"/>
    <p:sldId id="2127" r:id="rId29"/>
    <p:sldId id="2128" r:id="rId30"/>
    <p:sldId id="2056" r:id="rId31"/>
    <p:sldId id="1921" r:id="rId32"/>
    <p:sldId id="1922" r:id="rId33"/>
    <p:sldId id="1946" r:id="rId34"/>
    <p:sldId id="2030" r:id="rId35"/>
    <p:sldId id="2174" r:id="rId36"/>
    <p:sldId id="2031" r:id="rId37"/>
    <p:sldId id="2033" r:id="rId38"/>
    <p:sldId id="1947" r:id="rId39"/>
    <p:sldId id="2032" r:id="rId40"/>
    <p:sldId id="1948" r:id="rId41"/>
    <p:sldId id="2035" r:id="rId42"/>
    <p:sldId id="2036" r:id="rId43"/>
    <p:sldId id="2038" r:id="rId44"/>
    <p:sldId id="2037" r:id="rId45"/>
    <p:sldId id="2028" r:id="rId46"/>
    <p:sldId id="2039" r:id="rId47"/>
    <p:sldId id="2029" r:id="rId48"/>
    <p:sldId id="1951" r:id="rId49"/>
    <p:sldId id="1952" r:id="rId50"/>
    <p:sldId id="1924" r:id="rId51"/>
    <p:sldId id="2042" r:id="rId52"/>
    <p:sldId id="1925" r:id="rId53"/>
    <p:sldId id="1927" r:id="rId54"/>
    <p:sldId id="2044" r:id="rId55"/>
    <p:sldId id="2043" r:id="rId56"/>
    <p:sldId id="1928" r:id="rId57"/>
    <p:sldId id="2055" r:id="rId58"/>
    <p:sldId id="1930" r:id="rId59"/>
    <p:sldId id="2046" r:id="rId60"/>
    <p:sldId id="2045" r:id="rId61"/>
    <p:sldId id="1931" r:id="rId62"/>
    <p:sldId id="2047" r:id="rId63"/>
    <p:sldId id="2018" r:id="rId64"/>
    <p:sldId id="1953" r:id="rId65"/>
    <p:sldId id="2059" r:id="rId66"/>
    <p:sldId id="2027" r:id="rId67"/>
    <p:sldId id="2048" r:id="rId68"/>
    <p:sldId id="2049" r:id="rId69"/>
    <p:sldId id="2050" r:id="rId70"/>
    <p:sldId id="2051" r:id="rId71"/>
    <p:sldId id="2268" r:id="rId72"/>
    <p:sldId id="1030" r:id="rId73"/>
  </p:sldIdLst>
  <p:sldSz cx="9144000" cy="6858000" type="screen4x3"/>
  <p:notesSz cx="7099300" cy="1023493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bg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316886"/>
    <a:srgbClr val="04121B"/>
    <a:srgbClr val="3333FF"/>
    <a:srgbClr val="FF9900"/>
    <a:srgbClr val="FF33CC"/>
    <a:srgbClr val="FFFF66"/>
    <a:srgbClr val="FFFF99"/>
    <a:srgbClr val="336600"/>
    <a:srgbClr val="0033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7"/>
    <p:restoredTop sz="96912"/>
  </p:normalViewPr>
  <p:slideViewPr>
    <p:cSldViewPr showGuides="1">
      <p:cViewPr varScale="1">
        <p:scale>
          <a:sx n="71" d="100"/>
          <a:sy n="71" d="100"/>
        </p:scale>
        <p:origin x="1356" y="78"/>
      </p:cViewPr>
      <p:guideLst>
        <p:guide orient="horz" pos="21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spcBef>
                <a:spcPct val="20000"/>
              </a:spcBef>
              <a:buFontTx/>
              <a:buNone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l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spcBef>
                <a:spcPct val="20000"/>
              </a:spcBef>
              <a:buFontTx/>
              <a:buNone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spcBef>
                <a:spcPct val="20000"/>
              </a:spcBef>
              <a:buFontTx/>
              <a:buNone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l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spcBef>
                <a:spcPct val="20000"/>
              </a:spcBef>
              <a:buFontTx/>
              <a:buNone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6A6ED3-4328-435A-8389-EC72056E0C3B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62504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spcBef>
                <a:spcPct val="20000"/>
              </a:spcBef>
              <a:buFontTx/>
              <a:buChar char="•"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l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5" name="Rectangle 9"/>
          <p:cNvSpPr/>
          <p:nvPr>
            <p:ph type="sldImg"/>
          </p:nvPr>
        </p:nvSpPr>
        <p:spPr>
          <a:xfrm>
            <a:off x="991658" y="768350"/>
            <a:ext cx="5115984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62506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7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spcBef>
                <a:spcPct val="20000"/>
              </a:spcBef>
              <a:buFontTx/>
              <a:buChar char="•"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8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spcBef>
                <a:spcPct val="20000"/>
              </a:spcBef>
              <a:buFontTx/>
              <a:buChar char="•"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l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9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spcBef>
                <a:spcPct val="20000"/>
              </a:spcBef>
              <a:buFontTx/>
              <a:buChar char="•"/>
              <a:defRPr kumimoji="0" sz="13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00F8B4E5-8E9F-49E5-B96D-F7901DEB097B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13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048" tIns="49524" rIns="99048" bIns="49524" anchor="b"/>
          <a:p>
            <a:pPr lvl="0" indent="0" algn="r" defTabSz="990600">
              <a:spcBef>
                <a:spcPct val="20000"/>
              </a:spcBef>
            </a:pPr>
            <a:fld id="{9A0DB2DC-4C9A-4742-B13C-FB6460FD3503}" type="slidenum">
              <a:rPr lang="zh-CN" altLang="en-US" sz="1300" dirty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300" dirty="0">
              <a:solidFill>
                <a:schemeClr val="tx1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362" name="Rectangle 2"/>
          <p:cNvSpPr>
            <a:spLocks noTextEdit="1"/>
          </p:cNvSpPr>
          <p:nvPr>
            <p:ph type="sldImg"/>
          </p:nvPr>
        </p:nvSpPr>
        <p:spPr>
          <a:xfrm>
            <a:off x="991659" y="768350"/>
            <a:ext cx="5115984" cy="3836988"/>
          </a:xfrm>
        </p:spPr>
      </p:sp>
      <p:sp>
        <p:nvSpPr>
          <p:cNvPr id="15363" name="Rectangle 3"/>
          <p:cNvSpPr>
            <a:spLocks noGrp="1"/>
          </p:cNvSpPr>
          <p:nvPr>
            <p:ph type="body"/>
          </p:nvPr>
        </p:nvSpPr>
        <p:spPr/>
        <p:txBody>
          <a:bodyPr wrap="square" lIns="99048" tIns="49524" rIns="99048" bIns="49524" anchor="t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ZAO</a:t>
            </a:r>
            <a:r>
              <a:rPr lang="zh-CN" altLang="en-US"/>
              <a:t>是变脸，换成其他人或风格</a:t>
            </a:r>
            <a:endParaRPr lang="zh-CN" altLang="en-US"/>
          </a:p>
          <a:p>
            <a:r>
              <a:rPr lang="zh-CN" altLang="en-US"/>
              <a:t>有图是俄罗斯公司开发的人脸老化</a:t>
            </a:r>
            <a:r>
              <a:rPr lang="en-US" altLang="zh-CN"/>
              <a:t>APP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ZAO</a:t>
            </a:r>
            <a:r>
              <a:rPr lang="zh-CN" altLang="en-US"/>
              <a:t>是变脸，换成其他人或风格</a:t>
            </a:r>
            <a:endParaRPr lang="zh-CN" altLang="en-US"/>
          </a:p>
          <a:p>
            <a:r>
              <a:rPr lang="zh-CN" altLang="en-US"/>
              <a:t>有图是俄罗斯公司开发的人脸老化</a:t>
            </a:r>
            <a:r>
              <a:rPr lang="en-US" altLang="zh-CN"/>
              <a:t>APP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ZAO</a:t>
            </a:r>
            <a:r>
              <a:rPr lang="zh-CN" altLang="en-US"/>
              <a:t>是变脸，换成其他人或风格</a:t>
            </a:r>
            <a:endParaRPr lang="zh-CN" altLang="en-US"/>
          </a:p>
          <a:p>
            <a:r>
              <a:rPr lang="zh-CN" altLang="en-US"/>
              <a:t>有图是俄罗斯公司开发的人脸老化</a:t>
            </a:r>
            <a:r>
              <a:rPr lang="en-US" altLang="zh-CN"/>
              <a:t>APP</a:t>
            </a:r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本文提出一种基于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补全方法，可以保持图像在局部和全局一致。为了训练这个图像补全网络，作者使用全局和局部上下文鉴别器进行训练，以区分真实图像和已补全的图像。全局鉴别器查看整个图像，以评估其是否整体一致，而局部鉴别器仅在以补全区域为中心的小区域上看，以确保生成的补丁在局部保持一致性。</a:t>
            </a: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Dilated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daɪ'leɪtɪd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Conv.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中文可以叫做空洞卷积或者扩张卷积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首先是诞生背景，在图像分割领域，图像输入到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（典型的网络比如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FCN[3]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先像传统的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那样对图像做卷积再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，降低图像尺寸的同时增大感受野，但是由于图像分割预测是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pixel-wise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的输出，所以要将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后较小的图像尺寸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到原始的图像尺寸进行预测（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一般采用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deconv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反卷积操作，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deconv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可参见知乎答案如何理解深度学习中的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deconvolution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？），之前的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操作使得每个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预测都能看到较大感受野信息。因此图像分割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中有两个关键，一个是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减小图像尺寸增大感受野，另一个是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扩大图像尺寸。在先减小再增大尺寸的过程中，肯定有一些信息损失掉了，那么能不能设计一种新的操作，不通过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也能有较大的感受野看到更多的信息呢？答案就是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dilated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ZAO</a:t>
            </a:r>
            <a:r>
              <a:rPr lang="zh-CN" altLang="en-US"/>
              <a:t>是变脸，换成其他人或风格</a:t>
            </a:r>
            <a:endParaRPr lang="zh-CN" altLang="en-US"/>
          </a:p>
          <a:p>
            <a:r>
              <a:rPr lang="zh-CN" altLang="en-US"/>
              <a:t>有图是俄罗斯公司开发的人脸老化</a:t>
            </a:r>
            <a:r>
              <a:rPr lang="en-US" altLang="zh-CN"/>
              <a:t>APP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 smtClean="0"/>
              <a:t>GAN</a:t>
            </a:r>
            <a:r>
              <a:rPr lang="zh-CN" altLang="en-US" b="1" dirty="0" smtClean="0"/>
              <a:t>在图像生成方面已经有很多工作，而且取得了很好的效果，但是在视频生成领域却还存在许多问题。主要原因在于生成的视频很难保证前后帧的一致性，容易出现抖动。</a:t>
            </a:r>
            <a:endParaRPr lang="en-US" altLang="zh-CN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 smtClean="0"/>
              <a:t>Vid2Vid</a:t>
            </a:r>
            <a:r>
              <a:rPr lang="zh-CN" altLang="en-US" b="1" dirty="0" smtClean="0"/>
              <a:t>建立在</a:t>
            </a:r>
            <a:r>
              <a:rPr lang="en-US" altLang="zh-CN" b="1" dirty="0" smtClean="0"/>
              <a:t>pix2pixHD</a:t>
            </a:r>
            <a:r>
              <a:rPr lang="zh-CN" altLang="en-US" b="1" dirty="0" smtClean="0"/>
              <a:t>基础之上，加入时序约束，实现了高分辨率视频生成。</a:t>
            </a:r>
            <a:endParaRPr lang="zh-CN" altLang="en-US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/>
              <a:t>对于视频问题，最直观的想法便是加入前后帧的光流信息作为约束，</a:t>
            </a:r>
            <a:r>
              <a:rPr lang="en-US" altLang="zh-CN" b="1" dirty="0" smtClean="0"/>
              <a:t>Vid2Vid</a:t>
            </a:r>
            <a:r>
              <a:rPr lang="zh-CN" altLang="en-US" b="1" dirty="0" smtClean="0"/>
              <a:t>也不例外。</a:t>
            </a:r>
            <a:endParaRPr lang="en-US" altLang="zh-CN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aseline="0" dirty="0"/>
              <a:t>关于人脸画像，最早可以追溯到春秋时期，楚平王要杀害伍子胥全家，伍子胥逃脱后楚平王在楚国各地张贴伍子胥的画像捉拿伍子胥，而伍子胥逃到昭关后，因有重兵把守一夜急白了头发，随后才成功逃脱。这就是伍子胥“一夜白头”的典故，也是中国古代历史上关于人脸画像的最早的记载。</a:t>
            </a:r>
            <a:endParaRPr lang="en-US" altLang="zh-CN" sz="1000" baseline="0" dirty="0"/>
          </a:p>
          <a:p>
            <a:r>
              <a:rPr lang="zh-CN" altLang="en-US" dirty="0"/>
              <a:t>西方历史上最早的警方绘制画像用于缉凶的是如图所示在</a:t>
            </a:r>
            <a:r>
              <a:rPr lang="en-US" altLang="zh-CN" dirty="0"/>
              <a:t>1881</a:t>
            </a:r>
            <a:r>
              <a:rPr lang="zh-CN" altLang="en-US" dirty="0"/>
              <a:t>年名叫</a:t>
            </a:r>
            <a:r>
              <a:rPr lang="en-US" altLang="zh-CN" dirty="0"/>
              <a:t>Mapleton(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梅普尔顿</a:t>
            </a:r>
            <a:r>
              <a:rPr lang="en-US" altLang="zh-CN" dirty="0"/>
              <a:t>)</a:t>
            </a:r>
            <a:r>
              <a:rPr lang="zh-CN" altLang="en-US" dirty="0"/>
              <a:t>的铁路杀手。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F7085-9A9F-4097-BC7F-C97BD14447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ZAO</a:t>
            </a:r>
            <a:r>
              <a:rPr lang="zh-CN" altLang="en-US"/>
              <a:t>是变脸，换成其他人或风格</a:t>
            </a:r>
            <a:endParaRPr lang="zh-CN" altLang="en-US"/>
          </a:p>
          <a:p>
            <a:r>
              <a:rPr lang="zh-CN" altLang="en-US"/>
              <a:t>有图是俄罗斯公司开发的人脸老化</a:t>
            </a:r>
            <a:r>
              <a:rPr lang="en-US" altLang="zh-CN"/>
              <a:t>APP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推荐大家从</a:t>
            </a:r>
            <a:r>
              <a:rPr kumimoji="1" lang="en-US" altLang="zh-CN" dirty="0" smtClean="0"/>
              <a:t>DCGAN</a:t>
            </a:r>
            <a:r>
              <a:rPr kumimoji="1" lang="zh-CN" altLang="en-US" dirty="0" smtClean="0"/>
              <a:t>，来学习</a:t>
            </a:r>
            <a:r>
              <a:rPr kumimoji="1" lang="en-US" altLang="zh-CN" dirty="0" smtClean="0"/>
              <a:t>GAN</a:t>
            </a:r>
            <a:r>
              <a:rPr kumimoji="1" lang="zh-CN" altLang="en-US" dirty="0" smtClean="0"/>
              <a:t>编程。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推荐大家从</a:t>
            </a:r>
            <a:r>
              <a:rPr kumimoji="1" lang="en-US" altLang="zh-CN" dirty="0" smtClean="0"/>
              <a:t>DCGAN</a:t>
            </a:r>
            <a:r>
              <a:rPr kumimoji="1" lang="zh-CN" altLang="en-US" dirty="0" smtClean="0"/>
              <a:t>，来学习</a:t>
            </a:r>
            <a:r>
              <a:rPr kumimoji="1" lang="en-US" altLang="zh-CN" dirty="0" smtClean="0"/>
              <a:t>GAN</a:t>
            </a:r>
            <a:r>
              <a:rPr kumimoji="1" lang="zh-CN" altLang="en-US" dirty="0" smtClean="0"/>
              <a:t>编程。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DCGAN</a:t>
            </a:r>
            <a:r>
              <a:rPr kumimoji="1" lang="zh-CN" altLang="en-US" dirty="0" smtClean="0"/>
              <a:t>生成的图像分辨率可以达到</a:t>
            </a:r>
            <a:r>
              <a:rPr kumimoji="1" lang="en-US" altLang="zh-CN" dirty="0" smtClean="0"/>
              <a:t>64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64.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Wavnet</a:t>
            </a:r>
            <a:r>
              <a:rPr lang="en-US" altLang="zh-TW" dirty="0"/>
              <a:t> is the same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L1 distance rather than L2 as L1 encourages less blurring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77C41-9DEA-4C6F-8EA7-BC321A0BCA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2400" strike="noStrike" noProof="1">
              <a:solidFill>
                <a:srgbClr val="FFFFFF"/>
              </a:solidFill>
            </a:endParaRPr>
          </a:p>
        </p:txBody>
      </p:sp>
      <p:pic>
        <p:nvPicPr>
          <p:cNvPr id="3075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2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5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2400" strike="noStrike" noProof="1">
              <a:solidFill>
                <a:srgbClr val="FFFFFF"/>
              </a:solidFill>
            </a:endParaRPr>
          </a:p>
        </p:txBody>
      </p:sp>
      <p:pic>
        <p:nvPicPr>
          <p:cNvPr id="3079" name="图片 2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图片 4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1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 b="1" u="none" strike="noStrike" kern="1200" cap="none" spc="600" normalizeH="0">
                <a:solidFill>
                  <a:schemeClr val="accent4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0"/>
            <a:ext cx="7315200" cy="1955800"/>
          </a:xfrm>
          <a:prstGeom prst="rect">
            <a:avLst/>
          </a:prstGeom>
          <a:noFill/>
          <a:ln w="6350" cap="rnd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2400" strike="noStrike" noProof="1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40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"/>
          <p:cNvGrpSpPr/>
          <p:nvPr/>
        </p:nvGrpSpPr>
        <p:grpSpPr>
          <a:xfrm>
            <a:off x="-1031875" y="911225"/>
            <a:ext cx="2628900" cy="3646488"/>
            <a:chOff x="-1265" y="1436"/>
            <a:chExt cx="4140" cy="5742"/>
          </a:xfrm>
        </p:grpSpPr>
        <p:grpSp>
          <p:nvGrpSpPr>
            <p:cNvPr id="5123" name="组合 8"/>
            <p:cNvGrpSpPr/>
            <p:nvPr/>
          </p:nvGrpSpPr>
          <p:grpSpPr>
            <a:xfrm>
              <a:off x="-1265" y="1436"/>
              <a:ext cx="4140" cy="5742"/>
              <a:chOff x="-1072086" y="911153"/>
              <a:chExt cx="3506257" cy="3646353"/>
            </a:xfrm>
          </p:grpSpPr>
          <p:sp>
            <p:nvSpPr>
              <p:cNvPr id="6" name="任意多边形: 形状 5"/>
              <p:cNvSpPr/>
              <p:nvPr userDrawn="1">
                <p:custDataLst>
                  <p:tags r:id="rId2"/>
                </p:custDataLst>
              </p:nvPr>
            </p:nvSpPr>
            <p:spPr>
              <a:xfrm rot="17984747">
                <a:off x="-1303972" y="1143038"/>
                <a:ext cx="3534185" cy="3070413"/>
              </a:xfrm>
              <a:custGeom>
                <a:avLst/>
                <a:gdLst>
                  <a:gd name="connsiteX0" fmla="*/ 3520181 w 3534185"/>
                  <a:gd name="connsiteY0" fmla="*/ 0 h 3070413"/>
                  <a:gd name="connsiteX1" fmla="*/ 3522218 w 3534185"/>
                  <a:gd name="connsiteY1" fmla="*/ 6560 h 3070413"/>
                  <a:gd name="connsiteX2" fmla="*/ 3534185 w 3534185"/>
                  <a:gd name="connsiteY2" fmla="*/ 125272 h 3070413"/>
                  <a:gd name="connsiteX3" fmla="*/ 3534185 w 3534185"/>
                  <a:gd name="connsiteY3" fmla="*/ 2481371 h 3070413"/>
                  <a:gd name="connsiteX4" fmla="*/ 2945143 w 3534185"/>
                  <a:gd name="connsiteY4" fmla="*/ 3070413 h 3070413"/>
                  <a:gd name="connsiteX5" fmla="*/ 589042 w 3534185"/>
                  <a:gd name="connsiteY5" fmla="*/ 3070413 h 3070413"/>
                  <a:gd name="connsiteX6" fmla="*/ 0 w 3534185"/>
                  <a:gd name="connsiteY6" fmla="*/ 2481371 h 3070413"/>
                  <a:gd name="connsiteX7" fmla="*/ 0 w 3534185"/>
                  <a:gd name="connsiteY7" fmla="*/ 2011605 h 307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4185" h="3070413">
                    <a:moveTo>
                      <a:pt x="3520181" y="0"/>
                    </a:moveTo>
                    <a:lnTo>
                      <a:pt x="3522218" y="6560"/>
                    </a:lnTo>
                    <a:cubicBezTo>
                      <a:pt x="3530064" y="44905"/>
                      <a:pt x="3534185" y="84607"/>
                      <a:pt x="3534185" y="125272"/>
                    </a:cubicBezTo>
                    <a:lnTo>
                      <a:pt x="3534185" y="2481371"/>
                    </a:lnTo>
                    <a:cubicBezTo>
                      <a:pt x="3534185" y="2806690"/>
                      <a:pt x="3270462" y="3070413"/>
                      <a:pt x="2945143" y="3070413"/>
                    </a:cubicBezTo>
                    <a:lnTo>
                      <a:pt x="589042" y="3070413"/>
                    </a:lnTo>
                    <a:cubicBezTo>
                      <a:pt x="263723" y="3070413"/>
                      <a:pt x="0" y="2806690"/>
                      <a:pt x="0" y="2481371"/>
                    </a:cubicBezTo>
                    <a:lnTo>
                      <a:pt x="0" y="2011605"/>
                    </a:lnTo>
                    <a:close/>
                  </a:path>
                </a:pathLst>
              </a:custGeom>
              <a:solidFill>
                <a:srgbClr val="001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 userDrawn="1">
                <p:custDataLst>
                  <p:tags r:id="rId3"/>
                </p:custDataLst>
              </p:nvPr>
            </p:nvSpPr>
            <p:spPr>
              <a:xfrm rot="1824759">
                <a:off x="-950925" y="1081136"/>
                <a:ext cx="3385096" cy="3476370"/>
              </a:xfrm>
              <a:custGeom>
                <a:avLst/>
                <a:gdLst>
                  <a:gd name="connsiteX0" fmla="*/ 164178 w 3385096"/>
                  <a:gd name="connsiteY0" fmla="*/ 98954 h 3476370"/>
                  <a:gd name="connsiteX1" fmla="*/ 488130 w 3385096"/>
                  <a:gd name="connsiteY1" fmla="*/ 0 h 3476370"/>
                  <a:gd name="connsiteX2" fmla="*/ 2805689 w 3385096"/>
                  <a:gd name="connsiteY2" fmla="*/ 0 h 3476370"/>
                  <a:gd name="connsiteX3" fmla="*/ 3385096 w 3385096"/>
                  <a:gd name="connsiteY3" fmla="*/ 579407 h 3476370"/>
                  <a:gd name="connsiteX4" fmla="*/ 3385096 w 3385096"/>
                  <a:gd name="connsiteY4" fmla="*/ 2896963 h 3476370"/>
                  <a:gd name="connsiteX5" fmla="*/ 2805689 w 3385096"/>
                  <a:gd name="connsiteY5" fmla="*/ 3476370 h 3476370"/>
                  <a:gd name="connsiteX6" fmla="*/ 1882354 w 3385096"/>
                  <a:gd name="connsiteY6" fmla="*/ 3476370 h 3476370"/>
                  <a:gd name="connsiteX7" fmla="*/ 0 w 3385096"/>
                  <a:gd name="connsiteY7" fmla="*/ 269598 h 3476370"/>
                  <a:gd name="connsiteX8" fmla="*/ 7677 w 3385096"/>
                  <a:gd name="connsiteY8" fmla="*/ 255455 h 3476370"/>
                  <a:gd name="connsiteX9" fmla="*/ 164178 w 3385096"/>
                  <a:gd name="connsiteY9" fmla="*/ 98954 h 347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85096" h="3476370">
                    <a:moveTo>
                      <a:pt x="164178" y="98954"/>
                    </a:moveTo>
                    <a:cubicBezTo>
                      <a:pt x="256652" y="36479"/>
                      <a:pt x="368131" y="0"/>
                      <a:pt x="488130" y="0"/>
                    </a:cubicBezTo>
                    <a:lnTo>
                      <a:pt x="2805689" y="0"/>
                    </a:lnTo>
                    <a:cubicBezTo>
                      <a:pt x="3125687" y="0"/>
                      <a:pt x="3385096" y="259409"/>
                      <a:pt x="3385096" y="579407"/>
                    </a:cubicBezTo>
                    <a:lnTo>
                      <a:pt x="3385096" y="2896963"/>
                    </a:lnTo>
                    <a:cubicBezTo>
                      <a:pt x="3385096" y="3216961"/>
                      <a:pt x="3125687" y="3476370"/>
                      <a:pt x="2805689" y="3476370"/>
                    </a:cubicBezTo>
                    <a:lnTo>
                      <a:pt x="1882354" y="3476370"/>
                    </a:lnTo>
                    <a:lnTo>
                      <a:pt x="0" y="269598"/>
                    </a:lnTo>
                    <a:lnTo>
                      <a:pt x="7677" y="255455"/>
                    </a:lnTo>
                    <a:cubicBezTo>
                      <a:pt x="49326" y="193806"/>
                      <a:pt x="102529" y="140603"/>
                      <a:pt x="164178" y="98954"/>
                    </a:cubicBezTo>
                    <a:close/>
                  </a:path>
                </a:pathLst>
              </a:custGeom>
              <a:noFill/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标题 1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220" y="2788"/>
              <a:ext cx="2153" cy="1890"/>
            </a:xfrm>
            <a:prstGeom prst="rect">
              <a:avLst/>
            </a:prstGeom>
          </p:spPr>
          <p:txBody>
            <a:bodyPr vert="horz" lIns="50625" tIns="26325" rIns="50625" bIns="0" rtlCol="0" anchor="b" anchorCtr="0">
              <a:normAutofit fontScale="90000"/>
            </a:bodyPr>
            <a:lstStyle>
              <a:lvl1pPr marL="0" marR="0" algn="ctr" defTabSz="914400" rtl="0" eaLnBrk="1" fontAlgn="auto" latinLnBrk="0" hangingPunct="1">
                <a:lnSpc>
                  <a:spcPct val="100000"/>
                </a:lnSpc>
                <a:buNone/>
                <a:defRPr kumimoji="0" lang="zh-CN" altLang="en-US" sz="8000" b="1" i="0" u="none" strike="noStrike" kern="1200" cap="none" spc="600" normalizeH="0" baseline="0" noProof="1" dirty="0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4500" b="1" i="0" u="none" strike="noStrike" kern="1200" cap="none" spc="600" normalizeH="0" baseline="0" noProof="1" dirty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rPr>
                <a:t>目录</a:t>
              </a:r>
              <a:endParaRPr kumimoji="0" lang="zh-CN" altLang="en-US" sz="45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2531110" y="901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>
              <a:lnSpc>
                <a:spcPct val="200000"/>
              </a:lnSpc>
              <a:defRPr sz="3000">
                <a:solidFill>
                  <a:srgbClr val="001844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lnSpc>
                <a:spcPct val="200000"/>
              </a:lnSpc>
              <a:defRPr sz="2400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6147" name="Straight Connector 27"/>
          <p:cNvSpPr/>
          <p:nvPr/>
        </p:nvSpPr>
        <p:spPr>
          <a:xfrm>
            <a:off x="107950" y="65151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6148" name="Footer Placeholder 2"/>
          <p:cNvSpPr txBox="1"/>
          <p:nvPr/>
        </p:nvSpPr>
        <p:spPr>
          <a:xfrm>
            <a:off x="4168775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49" name="Rectangle 17"/>
          <p:cNvSpPr/>
          <p:nvPr/>
        </p:nvSpPr>
        <p:spPr>
          <a:xfrm>
            <a:off x="8229600" y="65135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50" name="Footer Placeholder 2"/>
          <p:cNvSpPr txBox="1"/>
          <p:nvPr/>
        </p:nvSpPr>
        <p:spPr>
          <a:xfrm>
            <a:off x="107950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294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7171" name="Straight Connector 27"/>
          <p:cNvSpPr/>
          <p:nvPr/>
        </p:nvSpPr>
        <p:spPr>
          <a:xfrm>
            <a:off x="107950" y="65151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7172" name="Footer Placeholder 2"/>
          <p:cNvSpPr txBox="1"/>
          <p:nvPr/>
        </p:nvSpPr>
        <p:spPr>
          <a:xfrm>
            <a:off x="4168775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3" name="Rectangle 17"/>
          <p:cNvSpPr/>
          <p:nvPr/>
        </p:nvSpPr>
        <p:spPr>
          <a:xfrm>
            <a:off x="8229600" y="65135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4" name="Footer Placeholder 2"/>
          <p:cNvSpPr txBox="1"/>
          <p:nvPr/>
        </p:nvSpPr>
        <p:spPr>
          <a:xfrm>
            <a:off x="107950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traight Connector 28"/>
          <p:cNvSpPr/>
          <p:nvPr/>
        </p:nvSpPr>
        <p:spPr>
          <a:xfrm>
            <a:off x="252413" y="960438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8195" name="Straight Connector 27"/>
          <p:cNvSpPr/>
          <p:nvPr/>
        </p:nvSpPr>
        <p:spPr>
          <a:xfrm>
            <a:off x="252413" y="6515100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8196" name="Footer Placeholder 2"/>
          <p:cNvSpPr txBox="1"/>
          <p:nvPr/>
        </p:nvSpPr>
        <p:spPr>
          <a:xfrm>
            <a:off x="4168775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7" name="Rectangle 17"/>
          <p:cNvSpPr/>
          <p:nvPr/>
        </p:nvSpPr>
        <p:spPr>
          <a:xfrm>
            <a:off x="8229600" y="65135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8" name="Footer Placeholder 2"/>
          <p:cNvSpPr txBox="1"/>
          <p:nvPr/>
        </p:nvSpPr>
        <p:spPr>
          <a:xfrm>
            <a:off x="107950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46355"/>
            <a:ext cx="8640445" cy="914400"/>
          </a:xfrm>
        </p:spPr>
        <p:txBody>
          <a:bodyPr/>
          <a:lstStyle/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22160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22224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6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8"/>
            <a:ext cx="1664333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93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594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2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96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597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598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9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0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1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02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3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4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5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6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7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8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9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10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1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2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3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4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5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6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7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18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9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0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1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2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3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4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5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26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7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8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9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0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1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2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3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34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5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6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7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8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9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0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1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42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3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4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5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6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7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8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9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0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1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2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3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54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5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56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7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58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59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0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1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2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3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4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5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6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7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8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9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70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71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2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3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4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75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6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7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8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9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0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1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2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3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4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5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6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7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8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9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0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1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2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3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4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5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6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7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8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9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0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1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2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3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4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5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6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07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8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09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10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1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2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3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4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5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6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7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8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9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0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1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2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3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4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5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26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7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8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9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0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1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2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3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4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5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6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7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8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9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0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1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2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3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4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5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6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7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8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9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50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1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2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3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4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5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6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7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8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9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0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1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2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3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4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5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6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7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8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9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0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1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2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3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4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5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6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7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8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9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0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81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2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3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4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5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6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7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8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9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0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1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2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3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4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5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6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7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8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9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0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1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2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3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4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5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6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7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8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9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0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1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2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3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4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5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6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7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8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9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0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1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2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3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4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5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6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7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8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9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0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1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2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3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4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5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6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7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8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9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0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1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2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3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4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5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6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7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8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9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0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1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2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53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4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5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6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7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8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9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0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1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2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3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4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5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6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7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8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9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0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1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2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3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4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5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6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7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8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9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0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1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2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3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4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5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6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7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8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9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0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1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2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3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4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5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6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7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8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99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0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1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2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3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4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05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6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7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08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09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0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1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2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3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4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5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6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7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8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9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0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1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2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3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4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5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6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7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8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9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0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1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2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3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4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5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6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7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8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9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0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1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2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3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4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5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6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7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8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9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0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1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2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3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4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55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56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57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58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59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0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61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2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63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4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65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6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968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69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0"/>
            <a:ext cx="7315200" cy="1955800"/>
          </a:xfrm>
          <a:prstGeom prst="rect">
            <a:avLst/>
          </a:prstGeom>
          <a:noFill/>
          <a:ln w="6350" cap="rnd" cmpd="sng" algn="ctr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2400" strike="noStrike" noProof="1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40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"/>
          <p:cNvGrpSpPr/>
          <p:nvPr/>
        </p:nvGrpSpPr>
        <p:grpSpPr>
          <a:xfrm>
            <a:off x="-1031875" y="911225"/>
            <a:ext cx="2628900" cy="3646488"/>
            <a:chOff x="-1265" y="1436"/>
            <a:chExt cx="4140" cy="5742"/>
          </a:xfrm>
        </p:grpSpPr>
        <p:grpSp>
          <p:nvGrpSpPr>
            <p:cNvPr id="5123" name="组合 8"/>
            <p:cNvGrpSpPr/>
            <p:nvPr/>
          </p:nvGrpSpPr>
          <p:grpSpPr>
            <a:xfrm>
              <a:off x="-1265" y="1436"/>
              <a:ext cx="4140" cy="5742"/>
              <a:chOff x="-1072086" y="911153"/>
              <a:chExt cx="3506257" cy="3646353"/>
            </a:xfrm>
          </p:grpSpPr>
          <p:sp>
            <p:nvSpPr>
              <p:cNvPr id="6" name="任意多边形: 形状 5"/>
              <p:cNvSpPr/>
              <p:nvPr userDrawn="1">
                <p:custDataLst>
                  <p:tags r:id="rId2"/>
                </p:custDataLst>
              </p:nvPr>
            </p:nvSpPr>
            <p:spPr>
              <a:xfrm rot="17984747">
                <a:off x="-1303972" y="1143038"/>
                <a:ext cx="3534185" cy="3070413"/>
              </a:xfrm>
              <a:custGeom>
                <a:avLst/>
                <a:gdLst>
                  <a:gd name="connsiteX0" fmla="*/ 3520181 w 3534185"/>
                  <a:gd name="connsiteY0" fmla="*/ 0 h 3070413"/>
                  <a:gd name="connsiteX1" fmla="*/ 3522218 w 3534185"/>
                  <a:gd name="connsiteY1" fmla="*/ 6560 h 3070413"/>
                  <a:gd name="connsiteX2" fmla="*/ 3534185 w 3534185"/>
                  <a:gd name="connsiteY2" fmla="*/ 125272 h 3070413"/>
                  <a:gd name="connsiteX3" fmla="*/ 3534185 w 3534185"/>
                  <a:gd name="connsiteY3" fmla="*/ 2481371 h 3070413"/>
                  <a:gd name="connsiteX4" fmla="*/ 2945143 w 3534185"/>
                  <a:gd name="connsiteY4" fmla="*/ 3070413 h 3070413"/>
                  <a:gd name="connsiteX5" fmla="*/ 589042 w 3534185"/>
                  <a:gd name="connsiteY5" fmla="*/ 3070413 h 3070413"/>
                  <a:gd name="connsiteX6" fmla="*/ 0 w 3534185"/>
                  <a:gd name="connsiteY6" fmla="*/ 2481371 h 3070413"/>
                  <a:gd name="connsiteX7" fmla="*/ 0 w 3534185"/>
                  <a:gd name="connsiteY7" fmla="*/ 2011605 h 307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4185" h="3070413">
                    <a:moveTo>
                      <a:pt x="3520181" y="0"/>
                    </a:moveTo>
                    <a:lnTo>
                      <a:pt x="3522218" y="6560"/>
                    </a:lnTo>
                    <a:cubicBezTo>
                      <a:pt x="3530064" y="44905"/>
                      <a:pt x="3534185" y="84607"/>
                      <a:pt x="3534185" y="125272"/>
                    </a:cubicBezTo>
                    <a:lnTo>
                      <a:pt x="3534185" y="2481371"/>
                    </a:lnTo>
                    <a:cubicBezTo>
                      <a:pt x="3534185" y="2806690"/>
                      <a:pt x="3270462" y="3070413"/>
                      <a:pt x="2945143" y="3070413"/>
                    </a:cubicBezTo>
                    <a:lnTo>
                      <a:pt x="589042" y="3070413"/>
                    </a:lnTo>
                    <a:cubicBezTo>
                      <a:pt x="263723" y="3070413"/>
                      <a:pt x="0" y="2806690"/>
                      <a:pt x="0" y="2481371"/>
                    </a:cubicBezTo>
                    <a:lnTo>
                      <a:pt x="0" y="2011605"/>
                    </a:lnTo>
                    <a:close/>
                  </a:path>
                </a:pathLst>
              </a:custGeom>
              <a:solidFill>
                <a:srgbClr val="0018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任意多边形: 形状 6"/>
              <p:cNvSpPr/>
              <p:nvPr userDrawn="1">
                <p:custDataLst>
                  <p:tags r:id="rId3"/>
                </p:custDataLst>
              </p:nvPr>
            </p:nvSpPr>
            <p:spPr>
              <a:xfrm rot="1824759">
                <a:off x="-950925" y="1081136"/>
                <a:ext cx="3385096" cy="3476370"/>
              </a:xfrm>
              <a:custGeom>
                <a:avLst/>
                <a:gdLst>
                  <a:gd name="connsiteX0" fmla="*/ 164178 w 3385096"/>
                  <a:gd name="connsiteY0" fmla="*/ 98954 h 3476370"/>
                  <a:gd name="connsiteX1" fmla="*/ 488130 w 3385096"/>
                  <a:gd name="connsiteY1" fmla="*/ 0 h 3476370"/>
                  <a:gd name="connsiteX2" fmla="*/ 2805689 w 3385096"/>
                  <a:gd name="connsiteY2" fmla="*/ 0 h 3476370"/>
                  <a:gd name="connsiteX3" fmla="*/ 3385096 w 3385096"/>
                  <a:gd name="connsiteY3" fmla="*/ 579407 h 3476370"/>
                  <a:gd name="connsiteX4" fmla="*/ 3385096 w 3385096"/>
                  <a:gd name="connsiteY4" fmla="*/ 2896963 h 3476370"/>
                  <a:gd name="connsiteX5" fmla="*/ 2805689 w 3385096"/>
                  <a:gd name="connsiteY5" fmla="*/ 3476370 h 3476370"/>
                  <a:gd name="connsiteX6" fmla="*/ 1882354 w 3385096"/>
                  <a:gd name="connsiteY6" fmla="*/ 3476370 h 3476370"/>
                  <a:gd name="connsiteX7" fmla="*/ 0 w 3385096"/>
                  <a:gd name="connsiteY7" fmla="*/ 269598 h 3476370"/>
                  <a:gd name="connsiteX8" fmla="*/ 7677 w 3385096"/>
                  <a:gd name="connsiteY8" fmla="*/ 255455 h 3476370"/>
                  <a:gd name="connsiteX9" fmla="*/ 164178 w 3385096"/>
                  <a:gd name="connsiteY9" fmla="*/ 98954 h 347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85096" h="3476370">
                    <a:moveTo>
                      <a:pt x="164178" y="98954"/>
                    </a:moveTo>
                    <a:cubicBezTo>
                      <a:pt x="256652" y="36479"/>
                      <a:pt x="368131" y="0"/>
                      <a:pt x="488130" y="0"/>
                    </a:cubicBezTo>
                    <a:lnTo>
                      <a:pt x="2805689" y="0"/>
                    </a:lnTo>
                    <a:cubicBezTo>
                      <a:pt x="3125687" y="0"/>
                      <a:pt x="3385096" y="259409"/>
                      <a:pt x="3385096" y="579407"/>
                    </a:cubicBezTo>
                    <a:lnTo>
                      <a:pt x="3385096" y="2896963"/>
                    </a:lnTo>
                    <a:cubicBezTo>
                      <a:pt x="3385096" y="3216961"/>
                      <a:pt x="3125687" y="3476370"/>
                      <a:pt x="2805689" y="3476370"/>
                    </a:cubicBezTo>
                    <a:lnTo>
                      <a:pt x="1882354" y="3476370"/>
                    </a:lnTo>
                    <a:lnTo>
                      <a:pt x="0" y="269598"/>
                    </a:lnTo>
                    <a:lnTo>
                      <a:pt x="7677" y="255455"/>
                    </a:lnTo>
                    <a:cubicBezTo>
                      <a:pt x="49326" y="193806"/>
                      <a:pt x="102529" y="140603"/>
                      <a:pt x="164178" y="98954"/>
                    </a:cubicBezTo>
                    <a:close/>
                  </a:path>
                </a:pathLst>
              </a:custGeom>
              <a:noFill/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fontAlgn="base"/>
                <a:endParaRPr lang="zh-CN" altLang="en-US" sz="100" strike="noStrike" noProof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标题 1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220" y="2788"/>
              <a:ext cx="2153" cy="1890"/>
            </a:xfrm>
            <a:prstGeom prst="rect">
              <a:avLst/>
            </a:prstGeom>
          </p:spPr>
          <p:txBody>
            <a:bodyPr vert="horz" lIns="50625" tIns="26325" rIns="50625" bIns="0" rtlCol="0" anchor="b" anchorCtr="0">
              <a:normAutofit fontScale="90000"/>
            </a:bodyPr>
            <a:lstStyle>
              <a:lvl1pPr marL="0" marR="0" algn="ctr" defTabSz="914400" rtl="0" eaLnBrk="1" fontAlgn="auto" latinLnBrk="0" hangingPunct="1">
                <a:lnSpc>
                  <a:spcPct val="100000"/>
                </a:lnSpc>
                <a:buNone/>
                <a:defRPr kumimoji="0" lang="zh-CN" altLang="en-US" sz="8000" b="1" i="0" u="none" strike="noStrike" kern="1200" cap="none" spc="600" normalizeH="0" baseline="0" noProof="1" dirty="0">
                  <a:solidFill>
                    <a:schemeClr val="accent2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4500" b="1" i="0" u="none" strike="noStrike" kern="1200" cap="none" spc="600" normalizeH="0" baseline="0" noProof="1" dirty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cs typeface="+mj-cs"/>
                  <a:sym typeface="+mn-ea"/>
                </a:rPr>
                <a:t>目录</a:t>
              </a:r>
              <a:endParaRPr kumimoji="0" lang="zh-CN" altLang="en-US" sz="45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2531110" y="901700"/>
            <a:ext cx="5843905" cy="50546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>
              <a:lnSpc>
                <a:spcPct val="200000"/>
              </a:lnSpc>
              <a:defRPr sz="3000">
                <a:solidFill>
                  <a:srgbClr val="001844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>
              <a:lnSpc>
                <a:spcPct val="200000"/>
              </a:lnSpc>
              <a:defRPr sz="2400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>
              <a:lnSpc>
                <a:spcPct val="200000"/>
              </a:lnSpc>
              <a:defRPr sz="3000"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>
              <a:lnSpc>
                <a:spcPct val="200000"/>
              </a:lnSpc>
              <a:defRPr sz="3000"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>
              <a:lnSpc>
                <a:spcPct val="200000"/>
              </a:lnSpc>
              <a:defRPr sz="1800"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</a:lstStyle>
          <a:p>
            <a:pPr lvl="0" fontAlgn="base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base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6147" name="Straight Connector 27"/>
          <p:cNvSpPr/>
          <p:nvPr/>
        </p:nvSpPr>
        <p:spPr>
          <a:xfrm>
            <a:off x="107950" y="6586855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6148" name="Footer Placeholder 2"/>
          <p:cNvSpPr txBox="1"/>
          <p:nvPr/>
        </p:nvSpPr>
        <p:spPr>
          <a:xfrm>
            <a:off x="3569335" y="6627813"/>
            <a:ext cx="2971800" cy="180000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49" name="Rectangle 17"/>
          <p:cNvSpPr/>
          <p:nvPr/>
        </p:nvSpPr>
        <p:spPr>
          <a:xfrm>
            <a:off x="8229600" y="6605588"/>
            <a:ext cx="246380" cy="1800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6150" name="Footer Placeholder 2"/>
          <p:cNvSpPr txBox="1"/>
          <p:nvPr/>
        </p:nvSpPr>
        <p:spPr>
          <a:xfrm>
            <a:off x="107950" y="6627813"/>
            <a:ext cx="2971800" cy="180000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just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950" y="1058545"/>
            <a:ext cx="8928735" cy="543052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traight Connector 28"/>
          <p:cNvSpPr/>
          <p:nvPr/>
        </p:nvSpPr>
        <p:spPr>
          <a:xfrm>
            <a:off x="107950" y="960438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7171" name="Straight Connector 27"/>
          <p:cNvSpPr/>
          <p:nvPr/>
        </p:nvSpPr>
        <p:spPr>
          <a:xfrm>
            <a:off x="107950" y="6515100"/>
            <a:ext cx="8928100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7172" name="Footer Placeholder 2"/>
          <p:cNvSpPr txBox="1"/>
          <p:nvPr/>
        </p:nvSpPr>
        <p:spPr>
          <a:xfrm>
            <a:off x="4168775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3" name="Rectangle 17"/>
          <p:cNvSpPr/>
          <p:nvPr/>
        </p:nvSpPr>
        <p:spPr>
          <a:xfrm>
            <a:off x="8229600" y="65135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7174" name="Footer Placeholder 2"/>
          <p:cNvSpPr txBox="1"/>
          <p:nvPr/>
        </p:nvSpPr>
        <p:spPr>
          <a:xfrm>
            <a:off x="107950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dirty="0"/>
              <a:t>Click to edit Master title style</a:t>
            </a:r>
            <a:endParaRPr lang="zh-CN" altLang="en-US" strike="noStrike" noProof="1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traight Connector 28"/>
          <p:cNvSpPr/>
          <p:nvPr/>
        </p:nvSpPr>
        <p:spPr>
          <a:xfrm>
            <a:off x="252413" y="960438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8195" name="Straight Connector 27"/>
          <p:cNvSpPr/>
          <p:nvPr/>
        </p:nvSpPr>
        <p:spPr>
          <a:xfrm>
            <a:off x="252413" y="6515100"/>
            <a:ext cx="8639175" cy="0"/>
          </a:xfrm>
          <a:prstGeom prst="line">
            <a:avLst/>
          </a:prstGeom>
          <a:ln w="952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pPr lvl="0" eaLnBrk="0" hangingPunct="0"/>
            <a:endParaRPr lang="zh-CN" altLang="en-US" sz="1050">
              <a:latin typeface="华文楷体" panose="02010600040101010101" pitchFamily="2" charset="-122"/>
            </a:endParaRPr>
          </a:p>
        </p:txBody>
      </p:sp>
      <p:sp>
        <p:nvSpPr>
          <p:cNvPr id="8196" name="Footer Placeholder 2"/>
          <p:cNvSpPr txBox="1"/>
          <p:nvPr/>
        </p:nvSpPr>
        <p:spPr>
          <a:xfrm>
            <a:off x="4168775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《</a:t>
            </a:r>
            <a:r>
              <a:rPr lang="zh-CN" altLang="en-US" sz="900" dirty="0">
                <a:solidFill>
                  <a:srgbClr val="404040"/>
                </a:solidFill>
                <a:latin typeface="Century Schoolbook" panose="02040604050505020304" charset="0"/>
              </a:rPr>
              <a:t>神经网络与深度学习</a:t>
            </a:r>
            <a:r>
              <a:rPr lang="en-US" altLang="zh-CN" sz="900" dirty="0">
                <a:solidFill>
                  <a:srgbClr val="404040"/>
                </a:solidFill>
                <a:latin typeface="Century Schoolbook" panose="02040604050505020304" charset="0"/>
              </a:rPr>
              <a:t>》</a:t>
            </a:r>
            <a:endParaRPr lang="en-US" altLang="zh-CN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7" name="Rectangle 17"/>
          <p:cNvSpPr/>
          <p:nvPr/>
        </p:nvSpPr>
        <p:spPr>
          <a:xfrm>
            <a:off x="8229600" y="6513513"/>
            <a:ext cx="246380" cy="2298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fld id="{9A0DB2DC-4C9A-4742-B13C-FB6460FD3503}" type="slidenum">
              <a:rPr lang="zh-CN" altLang="en-US" sz="900">
                <a:solidFill>
                  <a:srgbClr val="404040"/>
                </a:solidFill>
                <a:latin typeface="Century Schoolbook" panose="02040604050505020304" charset="0"/>
              </a:rPr>
            </a:fld>
            <a:endParaRPr lang="zh-CN" altLang="en-US" sz="900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8198" name="Footer Placeholder 2"/>
          <p:cNvSpPr txBox="1"/>
          <p:nvPr/>
        </p:nvSpPr>
        <p:spPr>
          <a:xfrm>
            <a:off x="107950" y="6535738"/>
            <a:ext cx="2971800" cy="263525"/>
          </a:xfrm>
          <a:prstGeom prst="rect">
            <a:avLst/>
          </a:prstGeom>
          <a:noFill/>
          <a:ln w="9525">
            <a:noFill/>
          </a:ln>
        </p:spPr>
        <p:txBody>
          <a:bodyPr wrap="square" lIns="51435" tIns="25717" rIns="51435" bIns="25717" anchor="t"/>
          <a:p>
            <a:pPr lvl="0" algn="ctr" eaLnBrk="1" hangingPunct="1">
              <a:lnSpc>
                <a:spcPct val="100000"/>
              </a:lnSpc>
            </a:pPr>
            <a:r>
              <a:rPr lang="en-US" altLang="zh-CN" sz="900" i="1" dirty="0">
                <a:solidFill>
                  <a:srgbClr val="404040"/>
                </a:solidFill>
                <a:latin typeface="Century Schoolbook" panose="02040604050505020304" charset="0"/>
              </a:rPr>
              <a:t>https://nndl.github.io (modified by Fei)</a:t>
            </a:r>
            <a:endParaRPr lang="en-US" altLang="en-US" sz="900" i="1" dirty="0">
              <a:solidFill>
                <a:srgbClr val="404040"/>
              </a:solidFill>
              <a:latin typeface="Century Schoolbook" panose="020406040505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46355"/>
            <a:ext cx="8640445" cy="914400"/>
          </a:xfrm>
        </p:spPr>
        <p:txBody>
          <a:bodyPr/>
          <a:lstStyle/>
          <a:p>
            <a:pPr fontAlgn="base"/>
            <a:r>
              <a:rPr lang="en-US" strike="noStrike" noProof="1" dirty="0"/>
              <a:t>Click to edit Master title style</a:t>
            </a:r>
            <a:endParaRPr lang="en-US" strike="noStrike" noProof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2095" y="1127125"/>
            <a:ext cx="4246880" cy="5221605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325" y="1127125"/>
            <a:ext cx="4258945" cy="5222240"/>
          </a:xfrm>
        </p:spPr>
        <p:txBody>
          <a:bodyPr/>
          <a:lstStyle/>
          <a:p>
            <a:pPr lvl="0" fontAlgn="base"/>
            <a:r>
              <a:rPr lang="en-US" strike="noStrike" noProof="1" dirty="0"/>
              <a:t>Click to edit Master text styles</a:t>
            </a:r>
            <a:endParaRPr lang="en-US" strike="noStrike" noProof="1" dirty="0"/>
          </a:p>
          <a:p>
            <a:pPr lvl="1" fontAlgn="base"/>
            <a:r>
              <a:rPr lang="en-US" strike="noStrike" noProof="1" dirty="0"/>
              <a:t>Second level</a:t>
            </a:r>
            <a:endParaRPr lang="en-US" strike="noStrike" noProof="1" dirty="0"/>
          </a:p>
          <a:p>
            <a:pPr lvl="2" fontAlgn="base"/>
            <a:r>
              <a:rPr lang="en-US" strike="noStrike" noProof="1" dirty="0"/>
              <a:t>Third level</a:t>
            </a:r>
            <a:endParaRPr lang="en-US" strike="noStrike" noProof="1" dirty="0"/>
          </a:p>
          <a:p>
            <a:pPr lvl="3" fontAlgn="base"/>
            <a:r>
              <a:rPr lang="en-US" strike="noStrike" noProof="1" dirty="0"/>
              <a:t>Fourth level</a:t>
            </a:r>
            <a:endParaRPr lang="en-US" strike="noStrike" noProof="1" dirty="0"/>
          </a:p>
          <a:p>
            <a:pPr lvl="4" fontAlgn="base"/>
            <a:r>
              <a:rPr lang="en-US" strike="noStrike" noProof="1" dirty="0"/>
              <a:t>Fifth level</a:t>
            </a:r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empty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394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6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1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222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3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4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5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26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7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8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29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34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5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6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7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8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9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0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1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42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8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9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50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1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2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3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4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5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6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7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58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59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0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1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2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3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4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5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66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7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8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69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0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1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2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3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4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5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6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7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78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79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0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81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2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3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4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5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6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7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8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89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0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1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2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3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4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5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6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7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98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299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0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1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2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3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4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5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6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7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8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09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0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1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2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3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4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5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6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7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8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19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0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1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2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3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4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5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6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7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8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29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0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1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2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3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34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5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6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7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8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39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0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1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2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3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4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5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6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7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8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49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50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1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2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3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4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5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6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7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8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59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0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1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2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3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4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5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6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7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8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69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0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1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2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3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74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5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6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7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8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79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0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1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2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3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4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5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6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7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8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89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0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1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2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93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4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5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6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7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8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399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0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1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2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3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4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05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6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7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8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09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0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1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2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3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4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5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6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7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8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19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0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1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2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3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4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5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6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7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8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29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0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1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2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3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4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5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6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7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8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39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0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1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2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3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4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5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6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7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8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49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0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1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2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3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4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5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6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7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8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59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0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1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2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3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4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5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6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7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8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69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0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1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2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3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4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5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6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77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8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79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0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1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2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3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4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5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6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7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8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89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0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1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92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3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4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5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6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7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8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499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0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1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2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3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04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5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6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7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8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09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0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1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2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13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4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5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6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7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8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19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20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21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22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3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4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5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6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7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28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29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0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1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2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3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4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5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6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7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38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39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0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41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2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3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4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5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6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7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8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49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0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1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2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3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4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5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6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7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8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59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0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1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2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3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4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65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6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7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8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69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70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71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72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3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4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5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6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7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78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79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0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1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2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3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4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5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6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7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88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589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0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3684270" y="2260598"/>
            <a:ext cx="1664333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76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6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7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592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93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594" name="组 7"/>
          <p:cNvGrpSpPr/>
          <p:nvPr/>
        </p:nvGrpSpPr>
        <p:grpSpPr>
          <a:xfrm>
            <a:off x="501650" y="5924550"/>
            <a:ext cx="8235950" cy="452438"/>
            <a:chOff x="-457882" y="329481"/>
            <a:chExt cx="12966029" cy="712801"/>
          </a:xfrm>
        </p:grpSpPr>
        <p:pic>
          <p:nvPicPr>
            <p:cNvPr id="2" name="Picture 2" descr="D:\Tencent\logo_hdu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10000"/>
            </a:blip>
            <a:srcRect/>
            <a:stretch>
              <a:fillRect/>
            </a:stretch>
          </p:blipFill>
          <p:spPr bwMode="auto">
            <a:xfrm>
              <a:off x="-457882" y="329481"/>
              <a:ext cx="3233444" cy="712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96" name="图片 394"/>
            <p:cNvPicPr>
              <a:picLocks noChangeAspect="1"/>
            </p:cNvPicPr>
            <p:nvPr userDrawn="1"/>
          </p:nvPicPr>
          <p:blipFill>
            <a:blip r:embed="rId3">
              <a:biLevel thresh="50000"/>
              <a:lum bright="95999"/>
            </a:blip>
            <a:stretch>
              <a:fillRect/>
            </a:stretch>
          </p:blipFill>
          <p:spPr>
            <a:xfrm>
              <a:off x="8804131" y="432580"/>
              <a:ext cx="3704016" cy="50680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597" name="组合 29"/>
          <p:cNvGrpSpPr/>
          <p:nvPr/>
        </p:nvGrpSpPr>
        <p:grpSpPr>
          <a:xfrm>
            <a:off x="2255838" y="927100"/>
            <a:ext cx="4659312" cy="2689225"/>
            <a:chOff x="1627188" y="850900"/>
            <a:chExt cx="8934450" cy="5156201"/>
          </a:xfrm>
        </p:grpSpPr>
        <p:sp>
          <p:nvSpPr>
            <p:cNvPr id="9598" name="AutoShape 3"/>
            <p:cNvSpPr>
              <a:spLocks noChangeAspect="1" noTextEdit="1"/>
            </p:cNvSpPr>
            <p:nvPr userDrawn="1"/>
          </p:nvSpPr>
          <p:spPr>
            <a:xfrm>
              <a:off x="1630363" y="854075"/>
              <a:ext cx="8931275" cy="51498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99" name="Oval 5"/>
            <p:cNvSpPr/>
            <p:nvPr userDrawn="1"/>
          </p:nvSpPr>
          <p:spPr>
            <a:xfrm>
              <a:off x="1627188" y="5243513"/>
              <a:ext cx="8934450" cy="763588"/>
            </a:xfrm>
            <a:prstGeom prst="ellipse">
              <a:avLst/>
            </a:prstGeom>
            <a:solidFill>
              <a:srgbClr val="D9D9D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0" name="Rectangle 6"/>
            <p:cNvSpPr/>
            <p:nvPr userDrawn="1"/>
          </p:nvSpPr>
          <p:spPr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1" name="Freeform 7"/>
            <p:cNvSpPr>
              <a:spLocks noEditPoints="1"/>
            </p:cNvSpPr>
            <p:nvPr userDrawn="1"/>
          </p:nvSpPr>
          <p:spPr>
            <a:xfrm>
              <a:off x="3856038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02" name="Rectangle 8"/>
            <p:cNvSpPr/>
            <p:nvPr userDrawn="1"/>
          </p:nvSpPr>
          <p:spPr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3" name="Oval 9"/>
            <p:cNvSpPr/>
            <p:nvPr userDrawn="1"/>
          </p:nvSpPr>
          <p:spPr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4" name="Rectangle 10"/>
            <p:cNvSpPr/>
            <p:nvPr userDrawn="1"/>
          </p:nvSpPr>
          <p:spPr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5" name="Rectangle 11"/>
            <p:cNvSpPr/>
            <p:nvPr userDrawn="1"/>
          </p:nvSpPr>
          <p:spPr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6" name="Rectangle 12"/>
            <p:cNvSpPr/>
            <p:nvPr userDrawn="1"/>
          </p:nvSpPr>
          <p:spPr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7" name="Oval 13"/>
            <p:cNvSpPr/>
            <p:nvPr userDrawn="1"/>
          </p:nvSpPr>
          <p:spPr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8" name="Rectangle 14"/>
            <p:cNvSpPr/>
            <p:nvPr userDrawn="1"/>
          </p:nvSpPr>
          <p:spPr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09" name="Freeform 15"/>
            <p:cNvSpPr>
              <a:spLocks noEditPoints="1"/>
            </p:cNvSpPr>
            <p:nvPr userDrawn="1"/>
          </p:nvSpPr>
          <p:spPr>
            <a:xfrm>
              <a:off x="408940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10" name="Rectangle 16"/>
            <p:cNvSpPr/>
            <p:nvPr userDrawn="1"/>
          </p:nvSpPr>
          <p:spPr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1" name="Oval 17"/>
            <p:cNvSpPr/>
            <p:nvPr userDrawn="1"/>
          </p:nvSpPr>
          <p:spPr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2" name="Rectangle 18"/>
            <p:cNvSpPr/>
            <p:nvPr userDrawn="1"/>
          </p:nvSpPr>
          <p:spPr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3" name="Rectangle 19"/>
            <p:cNvSpPr/>
            <p:nvPr userDrawn="1"/>
          </p:nvSpPr>
          <p:spPr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4" name="Rectangle 20"/>
            <p:cNvSpPr/>
            <p:nvPr userDrawn="1"/>
          </p:nvSpPr>
          <p:spPr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5" name="Oval 21"/>
            <p:cNvSpPr/>
            <p:nvPr userDrawn="1"/>
          </p:nvSpPr>
          <p:spPr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6" name="Rectangle 22"/>
            <p:cNvSpPr/>
            <p:nvPr userDrawn="1"/>
          </p:nvSpPr>
          <p:spPr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7" name="Freeform 23"/>
            <p:cNvSpPr>
              <a:spLocks noEditPoints="1"/>
            </p:cNvSpPr>
            <p:nvPr userDrawn="1"/>
          </p:nvSpPr>
          <p:spPr>
            <a:xfrm>
              <a:off x="4324351" y="850900"/>
              <a:ext cx="193675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3675" y="0"/>
                </a:cxn>
                <a:cxn ang="0">
                  <a:pos x="193675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18" name="Rectangle 24"/>
            <p:cNvSpPr/>
            <p:nvPr userDrawn="1"/>
          </p:nvSpPr>
          <p:spPr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19" name="Oval 25"/>
            <p:cNvSpPr/>
            <p:nvPr userDrawn="1"/>
          </p:nvSpPr>
          <p:spPr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0" name="Rectangle 26"/>
            <p:cNvSpPr/>
            <p:nvPr userDrawn="1"/>
          </p:nvSpPr>
          <p:spPr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1" name="Rectangle 27"/>
            <p:cNvSpPr/>
            <p:nvPr userDrawn="1"/>
          </p:nvSpPr>
          <p:spPr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2" name="Rectangle 28"/>
            <p:cNvSpPr/>
            <p:nvPr userDrawn="1"/>
          </p:nvSpPr>
          <p:spPr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3" name="Oval 29"/>
            <p:cNvSpPr/>
            <p:nvPr userDrawn="1"/>
          </p:nvSpPr>
          <p:spPr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4" name="Rectangle 30"/>
            <p:cNvSpPr/>
            <p:nvPr userDrawn="1"/>
          </p:nvSpPr>
          <p:spPr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5" name="Freeform 31"/>
            <p:cNvSpPr>
              <a:spLocks noEditPoints="1"/>
            </p:cNvSpPr>
            <p:nvPr userDrawn="1"/>
          </p:nvSpPr>
          <p:spPr>
            <a:xfrm>
              <a:off x="4557713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2087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2087" y="1063625"/>
                </a:cxn>
                <a:cxn ang="0">
                  <a:pos x="192087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26" name="Rectangle 32"/>
            <p:cNvSpPr/>
            <p:nvPr userDrawn="1"/>
          </p:nvSpPr>
          <p:spPr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7" name="Oval 33"/>
            <p:cNvSpPr/>
            <p:nvPr userDrawn="1"/>
          </p:nvSpPr>
          <p:spPr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8" name="Rectangle 34"/>
            <p:cNvSpPr/>
            <p:nvPr userDrawn="1"/>
          </p:nvSpPr>
          <p:spPr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29" name="Rectangle 35"/>
            <p:cNvSpPr/>
            <p:nvPr userDrawn="1"/>
          </p:nvSpPr>
          <p:spPr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0" name="Rectangle 36"/>
            <p:cNvSpPr/>
            <p:nvPr userDrawn="1"/>
          </p:nvSpPr>
          <p:spPr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1" name="Oval 37"/>
            <p:cNvSpPr/>
            <p:nvPr userDrawn="1"/>
          </p:nvSpPr>
          <p:spPr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2" name="Rectangle 38"/>
            <p:cNvSpPr/>
            <p:nvPr userDrawn="1"/>
          </p:nvSpPr>
          <p:spPr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3" name="Freeform 39"/>
            <p:cNvSpPr>
              <a:spLocks noEditPoints="1"/>
            </p:cNvSpPr>
            <p:nvPr userDrawn="1"/>
          </p:nvSpPr>
          <p:spPr>
            <a:xfrm>
              <a:off x="4792663" y="850900"/>
              <a:ext cx="196850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75" y="0"/>
                </a:cxn>
                <a:cxn ang="0">
                  <a:pos x="3175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0500" y="0"/>
                </a:cxn>
                <a:cxn ang="0">
                  <a:pos x="196850" y="0"/>
                </a:cxn>
                <a:cxn ang="0">
                  <a:pos x="196850" y="1063625"/>
                </a:cxn>
                <a:cxn ang="0">
                  <a:pos x="190500" y="1063625"/>
                </a:cxn>
                <a:cxn ang="0">
                  <a:pos x="190500" y="0"/>
                </a:cxn>
              </a:cxnLst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34" name="Rectangle 40"/>
            <p:cNvSpPr/>
            <p:nvPr userDrawn="1"/>
          </p:nvSpPr>
          <p:spPr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5" name="Oval 41"/>
            <p:cNvSpPr/>
            <p:nvPr userDrawn="1"/>
          </p:nvSpPr>
          <p:spPr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6" name="Rectangle 42"/>
            <p:cNvSpPr/>
            <p:nvPr userDrawn="1"/>
          </p:nvSpPr>
          <p:spPr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7" name="Rectangle 43"/>
            <p:cNvSpPr/>
            <p:nvPr userDrawn="1"/>
          </p:nvSpPr>
          <p:spPr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8" name="Rectangle 44"/>
            <p:cNvSpPr/>
            <p:nvPr userDrawn="1"/>
          </p:nvSpPr>
          <p:spPr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39" name="Oval 45"/>
            <p:cNvSpPr/>
            <p:nvPr userDrawn="1"/>
          </p:nvSpPr>
          <p:spPr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0" name="Rectangle 46"/>
            <p:cNvSpPr/>
            <p:nvPr userDrawn="1"/>
          </p:nvSpPr>
          <p:spPr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1" name="Freeform 47"/>
            <p:cNvSpPr>
              <a:spLocks noEditPoints="1"/>
            </p:cNvSpPr>
            <p:nvPr userDrawn="1"/>
          </p:nvSpPr>
          <p:spPr>
            <a:xfrm>
              <a:off x="5022851" y="850900"/>
              <a:ext cx="198438" cy="1063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0"/>
                </a:cxn>
                <a:cxn ang="0">
                  <a:pos x="6350" y="1063625"/>
                </a:cxn>
                <a:cxn ang="0">
                  <a:pos x="0" y="1063625"/>
                </a:cxn>
                <a:cxn ang="0">
                  <a:pos x="0" y="0"/>
                </a:cxn>
                <a:cxn ang="0">
                  <a:pos x="193675" y="0"/>
                </a:cxn>
                <a:cxn ang="0">
                  <a:pos x="198438" y="0"/>
                </a:cxn>
                <a:cxn ang="0">
                  <a:pos x="198438" y="1063625"/>
                </a:cxn>
                <a:cxn ang="0">
                  <a:pos x="193675" y="1063625"/>
                </a:cxn>
                <a:cxn ang="0">
                  <a:pos x="193675" y="0"/>
                </a:cxn>
              </a:cxnLst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42" name="Rectangle 48"/>
            <p:cNvSpPr/>
            <p:nvPr userDrawn="1"/>
          </p:nvSpPr>
          <p:spPr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3" name="Oval 49"/>
            <p:cNvSpPr/>
            <p:nvPr userDrawn="1"/>
          </p:nvSpPr>
          <p:spPr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4" name="Rectangle 50"/>
            <p:cNvSpPr/>
            <p:nvPr userDrawn="1"/>
          </p:nvSpPr>
          <p:spPr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5" name="Rectangle 51"/>
            <p:cNvSpPr/>
            <p:nvPr userDrawn="1"/>
          </p:nvSpPr>
          <p:spPr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6" name="Rectangle 52"/>
            <p:cNvSpPr/>
            <p:nvPr userDrawn="1"/>
          </p:nvSpPr>
          <p:spPr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7" name="Oval 53"/>
            <p:cNvSpPr/>
            <p:nvPr userDrawn="1"/>
          </p:nvSpPr>
          <p:spPr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8" name="Rectangle 54"/>
            <p:cNvSpPr/>
            <p:nvPr userDrawn="1"/>
          </p:nvSpPr>
          <p:spPr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49" name="Rectangle 55"/>
            <p:cNvSpPr/>
            <p:nvPr userDrawn="1"/>
          </p:nvSpPr>
          <p:spPr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0" name="Rectangle 56"/>
            <p:cNvSpPr/>
            <p:nvPr userDrawn="1"/>
          </p:nvSpPr>
          <p:spPr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1" name="Rectangle 57"/>
            <p:cNvSpPr/>
            <p:nvPr userDrawn="1"/>
          </p:nvSpPr>
          <p:spPr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2" name="Rectangle 58"/>
            <p:cNvSpPr/>
            <p:nvPr userDrawn="1"/>
          </p:nvSpPr>
          <p:spPr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3" name="Freeform 59"/>
            <p:cNvSpPr/>
            <p:nvPr userDrawn="1"/>
          </p:nvSpPr>
          <p:spPr>
            <a:xfrm>
              <a:off x="4346576" y="2422525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54" name="Rectangle 60"/>
            <p:cNvSpPr/>
            <p:nvPr userDrawn="1"/>
          </p:nvSpPr>
          <p:spPr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5" name="Freeform 61"/>
            <p:cNvSpPr/>
            <p:nvPr userDrawn="1"/>
          </p:nvSpPr>
          <p:spPr>
            <a:xfrm>
              <a:off x="4337051" y="351631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6377"/>
                </a:cxn>
                <a:cxn ang="0">
                  <a:pos x="419100" y="98913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98913"/>
                </a:cxn>
                <a:cxn ang="0">
                  <a:pos x="0" y="26377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56" name="Rectangle 62"/>
            <p:cNvSpPr/>
            <p:nvPr userDrawn="1"/>
          </p:nvSpPr>
          <p:spPr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57" name="Freeform 63"/>
            <p:cNvSpPr/>
            <p:nvPr userDrawn="1"/>
          </p:nvSpPr>
          <p:spPr>
            <a:xfrm>
              <a:off x="4346576" y="4640263"/>
              <a:ext cx="419100" cy="128588"/>
            </a:xfrm>
            <a:custGeom>
              <a:avLst/>
              <a:gdLst/>
              <a:ahLst/>
              <a:cxnLst>
                <a:cxn ang="0">
                  <a:pos x="26400" y="0"/>
                </a:cxn>
                <a:cxn ang="0">
                  <a:pos x="392700" y="0"/>
                </a:cxn>
                <a:cxn ang="0">
                  <a:pos x="419100" y="29674"/>
                </a:cxn>
                <a:cxn ang="0">
                  <a:pos x="419100" y="102210"/>
                </a:cxn>
                <a:cxn ang="0">
                  <a:pos x="392700" y="128588"/>
                </a:cxn>
                <a:cxn ang="0">
                  <a:pos x="26400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6400" y="0"/>
                </a:cxn>
              </a:cxnLst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58" name="Freeform 64"/>
            <p:cNvSpPr/>
            <p:nvPr userDrawn="1"/>
          </p:nvSpPr>
          <p:spPr>
            <a:xfrm>
              <a:off x="7007226" y="1169988"/>
              <a:ext cx="103188" cy="744538"/>
            </a:xfrm>
            <a:custGeom>
              <a:avLst/>
              <a:gdLst/>
              <a:ahLst/>
              <a:cxnLst>
                <a:cxn ang="0">
                  <a:pos x="103188" y="724771"/>
                </a:cxn>
                <a:cxn ang="0">
                  <a:pos x="86544" y="744538"/>
                </a:cxn>
                <a:cxn ang="0">
                  <a:pos x="16643" y="744538"/>
                </a:cxn>
                <a:cxn ang="0">
                  <a:pos x="0" y="724771"/>
                </a:cxn>
                <a:cxn ang="0">
                  <a:pos x="0" y="19766"/>
                </a:cxn>
                <a:cxn ang="0">
                  <a:pos x="16643" y="0"/>
                </a:cxn>
                <a:cxn ang="0">
                  <a:pos x="86544" y="0"/>
                </a:cxn>
                <a:cxn ang="0">
                  <a:pos x="103188" y="19766"/>
                </a:cxn>
                <a:cxn ang="0">
                  <a:pos x="103188" y="724771"/>
                </a:cxn>
              </a:cxnLst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59" name="Freeform 65"/>
            <p:cNvSpPr/>
            <p:nvPr userDrawn="1"/>
          </p:nvSpPr>
          <p:spPr>
            <a:xfrm>
              <a:off x="7110413" y="1276350"/>
              <a:ext cx="104775" cy="638175"/>
            </a:xfrm>
            <a:custGeom>
              <a:avLst/>
              <a:gdLst/>
              <a:ahLst/>
              <a:cxnLst>
                <a:cxn ang="0">
                  <a:pos x="104775" y="621727"/>
                </a:cxn>
                <a:cxn ang="0">
                  <a:pos x="88403" y="638175"/>
                </a:cxn>
                <a:cxn ang="0">
                  <a:pos x="13096" y="638175"/>
                </a:cxn>
                <a:cxn ang="0">
                  <a:pos x="0" y="621727"/>
                </a:cxn>
                <a:cxn ang="0">
                  <a:pos x="0" y="16447"/>
                </a:cxn>
                <a:cxn ang="0">
                  <a:pos x="13096" y="0"/>
                </a:cxn>
                <a:cxn ang="0">
                  <a:pos x="88403" y="0"/>
                </a:cxn>
                <a:cxn ang="0">
                  <a:pos x="104775" y="16447"/>
                </a:cxn>
                <a:cxn ang="0">
                  <a:pos x="104775" y="621727"/>
                </a:cxn>
              </a:cxnLst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0" name="Freeform 66"/>
            <p:cNvSpPr/>
            <p:nvPr userDrawn="1"/>
          </p:nvSpPr>
          <p:spPr>
            <a:xfrm>
              <a:off x="7215188" y="1319213"/>
              <a:ext cx="98425" cy="595313"/>
            </a:xfrm>
            <a:custGeom>
              <a:avLst/>
              <a:gdLst/>
              <a:ahLst/>
              <a:cxnLst>
                <a:cxn ang="0">
                  <a:pos x="98425" y="578867"/>
                </a:cxn>
                <a:cxn ang="0">
                  <a:pos x="85301" y="595313"/>
                </a:cxn>
                <a:cxn ang="0">
                  <a:pos x="13123" y="595313"/>
                </a:cxn>
                <a:cxn ang="0">
                  <a:pos x="0" y="578867"/>
                </a:cxn>
                <a:cxn ang="0">
                  <a:pos x="0" y="1644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45"/>
                </a:cxn>
                <a:cxn ang="0">
                  <a:pos x="98425" y="578867"/>
                </a:cxn>
              </a:cxnLst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1" name="Freeform 67"/>
            <p:cNvSpPr/>
            <p:nvPr userDrawn="1"/>
          </p:nvSpPr>
          <p:spPr>
            <a:xfrm>
              <a:off x="7313613" y="1377950"/>
              <a:ext cx="88900" cy="536575"/>
            </a:xfrm>
            <a:custGeom>
              <a:avLst/>
              <a:gdLst/>
              <a:ahLst/>
              <a:cxnLst>
                <a:cxn ang="0">
                  <a:pos x="88900" y="520115"/>
                </a:cxn>
                <a:cxn ang="0">
                  <a:pos x="75729" y="536575"/>
                </a:cxn>
                <a:cxn ang="0">
                  <a:pos x="13170" y="536575"/>
                </a:cxn>
                <a:cxn ang="0">
                  <a:pos x="0" y="520115"/>
                </a:cxn>
                <a:cxn ang="0">
                  <a:pos x="0" y="13167"/>
                </a:cxn>
                <a:cxn ang="0">
                  <a:pos x="13170" y="0"/>
                </a:cxn>
                <a:cxn ang="0">
                  <a:pos x="75729" y="0"/>
                </a:cxn>
                <a:cxn ang="0">
                  <a:pos x="88900" y="13167"/>
                </a:cxn>
                <a:cxn ang="0">
                  <a:pos x="88900" y="520115"/>
                </a:cxn>
              </a:cxnLst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2" name="Freeform 68"/>
            <p:cNvSpPr/>
            <p:nvPr userDrawn="1"/>
          </p:nvSpPr>
          <p:spPr>
            <a:xfrm>
              <a:off x="7402513" y="1262063"/>
              <a:ext cx="139700" cy="652463"/>
            </a:xfrm>
            <a:custGeom>
              <a:avLst/>
              <a:gdLst/>
              <a:ahLst/>
              <a:cxnLst>
                <a:cxn ang="0">
                  <a:pos x="139700" y="632691"/>
                </a:cxn>
                <a:cxn ang="0">
                  <a:pos x="119742" y="652463"/>
                </a:cxn>
                <a:cxn ang="0">
                  <a:pos x="19957" y="652463"/>
                </a:cxn>
                <a:cxn ang="0">
                  <a:pos x="0" y="632691"/>
                </a:cxn>
                <a:cxn ang="0">
                  <a:pos x="0" y="16476"/>
                </a:cxn>
                <a:cxn ang="0">
                  <a:pos x="19957" y="0"/>
                </a:cxn>
                <a:cxn ang="0">
                  <a:pos x="119742" y="0"/>
                </a:cxn>
                <a:cxn ang="0">
                  <a:pos x="139700" y="16476"/>
                </a:cxn>
                <a:cxn ang="0">
                  <a:pos x="139700" y="632691"/>
                </a:cxn>
              </a:cxnLst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3" name="Freeform 69"/>
            <p:cNvSpPr/>
            <p:nvPr userDrawn="1"/>
          </p:nvSpPr>
          <p:spPr>
            <a:xfrm>
              <a:off x="7542213" y="1203325"/>
              <a:ext cx="98425" cy="711200"/>
            </a:xfrm>
            <a:custGeom>
              <a:avLst/>
              <a:gdLst/>
              <a:ahLst/>
              <a:cxnLst>
                <a:cxn ang="0">
                  <a:pos x="98425" y="691444"/>
                </a:cxn>
                <a:cxn ang="0">
                  <a:pos x="85301" y="711200"/>
                </a:cxn>
                <a:cxn ang="0">
                  <a:pos x="13123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9755"/>
                </a:cxn>
                <a:cxn ang="0">
                  <a:pos x="98425" y="691444"/>
                </a:cxn>
              </a:cxnLst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4" name="Freeform 70"/>
            <p:cNvSpPr/>
            <p:nvPr userDrawn="1"/>
          </p:nvSpPr>
          <p:spPr>
            <a:xfrm>
              <a:off x="7640638" y="1295400"/>
              <a:ext cx="98425" cy="619125"/>
            </a:xfrm>
            <a:custGeom>
              <a:avLst/>
              <a:gdLst/>
              <a:ahLst/>
              <a:cxnLst>
                <a:cxn ang="0">
                  <a:pos x="98425" y="602658"/>
                </a:cxn>
                <a:cxn ang="0">
                  <a:pos x="85301" y="619125"/>
                </a:cxn>
                <a:cxn ang="0">
                  <a:pos x="13123" y="619125"/>
                </a:cxn>
                <a:cxn ang="0">
                  <a:pos x="0" y="602658"/>
                </a:cxn>
                <a:cxn ang="0">
                  <a:pos x="0" y="16466"/>
                </a:cxn>
                <a:cxn ang="0">
                  <a:pos x="13123" y="0"/>
                </a:cxn>
                <a:cxn ang="0">
                  <a:pos x="85301" y="0"/>
                </a:cxn>
                <a:cxn ang="0">
                  <a:pos x="98425" y="16466"/>
                </a:cxn>
                <a:cxn ang="0">
                  <a:pos x="98425" y="602658"/>
                </a:cxn>
              </a:cxnLst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5" name="Freeform 71"/>
            <p:cNvSpPr/>
            <p:nvPr userDrawn="1"/>
          </p:nvSpPr>
          <p:spPr>
            <a:xfrm>
              <a:off x="7739063" y="1203325"/>
              <a:ext cx="76200" cy="711200"/>
            </a:xfrm>
            <a:custGeom>
              <a:avLst/>
              <a:gdLst/>
              <a:ahLst/>
              <a:cxnLst>
                <a:cxn ang="0">
                  <a:pos x="76200" y="691444"/>
                </a:cxn>
                <a:cxn ang="0">
                  <a:pos x="62947" y="711200"/>
                </a:cxn>
                <a:cxn ang="0">
                  <a:pos x="9939" y="711200"/>
                </a:cxn>
                <a:cxn ang="0">
                  <a:pos x="0" y="691444"/>
                </a:cxn>
                <a:cxn ang="0">
                  <a:pos x="0" y="19755"/>
                </a:cxn>
                <a:cxn ang="0">
                  <a:pos x="9939" y="0"/>
                </a:cxn>
                <a:cxn ang="0">
                  <a:pos x="62947" y="0"/>
                </a:cxn>
                <a:cxn ang="0">
                  <a:pos x="76200" y="19755"/>
                </a:cxn>
                <a:cxn ang="0">
                  <a:pos x="76200" y="691444"/>
                </a:cxn>
              </a:cxnLst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6" name="Freeform 72"/>
            <p:cNvSpPr/>
            <p:nvPr userDrawn="1"/>
          </p:nvSpPr>
          <p:spPr>
            <a:xfrm>
              <a:off x="7815263" y="1350963"/>
              <a:ext cx="88900" cy="563563"/>
            </a:xfrm>
            <a:custGeom>
              <a:avLst/>
              <a:gdLst/>
              <a:ahLst/>
              <a:cxnLst>
                <a:cxn ang="0">
                  <a:pos x="88900" y="547084"/>
                </a:cxn>
                <a:cxn ang="0">
                  <a:pos x="75729" y="563563"/>
                </a:cxn>
                <a:cxn ang="0">
                  <a:pos x="9877" y="563563"/>
                </a:cxn>
                <a:cxn ang="0">
                  <a:pos x="0" y="547084"/>
                </a:cxn>
                <a:cxn ang="0">
                  <a:pos x="0" y="13182"/>
                </a:cxn>
                <a:cxn ang="0">
                  <a:pos x="9877" y="0"/>
                </a:cxn>
                <a:cxn ang="0">
                  <a:pos x="75729" y="0"/>
                </a:cxn>
                <a:cxn ang="0">
                  <a:pos x="88900" y="13182"/>
                </a:cxn>
                <a:cxn ang="0">
                  <a:pos x="88900" y="547084"/>
                </a:cxn>
              </a:cxnLst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7" name="Freeform 73"/>
            <p:cNvSpPr/>
            <p:nvPr userDrawn="1"/>
          </p:nvSpPr>
          <p:spPr>
            <a:xfrm>
              <a:off x="7904163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8" name="Freeform 74"/>
            <p:cNvSpPr/>
            <p:nvPr userDrawn="1"/>
          </p:nvSpPr>
          <p:spPr>
            <a:xfrm>
              <a:off x="8013701" y="1304925"/>
              <a:ext cx="117475" cy="609600"/>
            </a:xfrm>
            <a:custGeom>
              <a:avLst/>
              <a:gdLst/>
              <a:ahLst/>
              <a:cxnLst>
                <a:cxn ang="0">
                  <a:pos x="117475" y="593124"/>
                </a:cxn>
                <a:cxn ang="0">
                  <a:pos x="101159" y="609600"/>
                </a:cxn>
                <a:cxn ang="0">
                  <a:pos x="16315" y="609600"/>
                </a:cxn>
                <a:cxn ang="0">
                  <a:pos x="0" y="593124"/>
                </a:cxn>
                <a:cxn ang="0">
                  <a:pos x="0" y="16475"/>
                </a:cxn>
                <a:cxn ang="0">
                  <a:pos x="16315" y="0"/>
                </a:cxn>
                <a:cxn ang="0">
                  <a:pos x="101159" y="0"/>
                </a:cxn>
                <a:cxn ang="0">
                  <a:pos x="117475" y="16475"/>
                </a:cxn>
                <a:cxn ang="0">
                  <a:pos x="117475" y="593124"/>
                </a:cxn>
              </a:cxnLst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69" name="Freeform 75"/>
            <p:cNvSpPr/>
            <p:nvPr userDrawn="1"/>
          </p:nvSpPr>
          <p:spPr>
            <a:xfrm>
              <a:off x="8131176" y="1374775"/>
              <a:ext cx="76200" cy="539750"/>
            </a:xfrm>
            <a:custGeom>
              <a:avLst/>
              <a:gdLst/>
              <a:ahLst/>
              <a:cxnLst>
                <a:cxn ang="0">
                  <a:pos x="76200" y="523294"/>
                </a:cxn>
                <a:cxn ang="0">
                  <a:pos x="66260" y="539750"/>
                </a:cxn>
                <a:cxn ang="0">
                  <a:pos x="13252" y="539750"/>
                </a:cxn>
                <a:cxn ang="0">
                  <a:pos x="0" y="523294"/>
                </a:cxn>
                <a:cxn ang="0">
                  <a:pos x="0" y="13164"/>
                </a:cxn>
                <a:cxn ang="0">
                  <a:pos x="13252" y="0"/>
                </a:cxn>
                <a:cxn ang="0">
                  <a:pos x="66260" y="0"/>
                </a:cxn>
                <a:cxn ang="0">
                  <a:pos x="76200" y="13164"/>
                </a:cxn>
                <a:cxn ang="0">
                  <a:pos x="76200" y="523294"/>
                </a:cxn>
              </a:cxnLst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70" name="Freeform 76"/>
            <p:cNvSpPr/>
            <p:nvPr userDrawn="1"/>
          </p:nvSpPr>
          <p:spPr>
            <a:xfrm>
              <a:off x="8207376" y="1243013"/>
              <a:ext cx="109538" cy="671513"/>
            </a:xfrm>
            <a:custGeom>
              <a:avLst/>
              <a:gdLst/>
              <a:ahLst/>
              <a:cxnLst>
                <a:cxn ang="0">
                  <a:pos x="109538" y="651762"/>
                </a:cxn>
                <a:cxn ang="0">
                  <a:pos x="96260" y="671513"/>
                </a:cxn>
                <a:cxn ang="0">
                  <a:pos x="16596" y="671513"/>
                </a:cxn>
                <a:cxn ang="0">
                  <a:pos x="0" y="651762"/>
                </a:cxn>
                <a:cxn ang="0">
                  <a:pos x="0" y="16458"/>
                </a:cxn>
                <a:cxn ang="0">
                  <a:pos x="16596" y="0"/>
                </a:cxn>
                <a:cxn ang="0">
                  <a:pos x="96260" y="0"/>
                </a:cxn>
                <a:cxn ang="0">
                  <a:pos x="109538" y="16458"/>
                </a:cxn>
                <a:cxn ang="0">
                  <a:pos x="109538" y="651762"/>
                </a:cxn>
              </a:cxnLst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71" name="Rectangle 77"/>
            <p:cNvSpPr/>
            <p:nvPr userDrawn="1"/>
          </p:nvSpPr>
          <p:spPr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2" name="Rectangle 78"/>
            <p:cNvSpPr/>
            <p:nvPr userDrawn="1"/>
          </p:nvSpPr>
          <p:spPr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3" name="Rectangle 79"/>
            <p:cNvSpPr/>
            <p:nvPr userDrawn="1"/>
          </p:nvSpPr>
          <p:spPr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4" name="Freeform 80"/>
            <p:cNvSpPr/>
            <p:nvPr userDrawn="1"/>
          </p:nvSpPr>
          <p:spPr>
            <a:xfrm>
              <a:off x="7640638" y="1295400"/>
              <a:ext cx="98425" cy="98425"/>
            </a:xfrm>
            <a:custGeom>
              <a:avLst/>
              <a:gdLst/>
              <a:ahLst/>
              <a:cxnLst>
                <a:cxn ang="0">
                  <a:pos x="85301" y="0"/>
                </a:cxn>
                <a:cxn ang="0">
                  <a:pos x="13123" y="0"/>
                </a:cxn>
                <a:cxn ang="0">
                  <a:pos x="0" y="16404"/>
                </a:cxn>
                <a:cxn ang="0">
                  <a:pos x="0" y="98425"/>
                </a:cxn>
                <a:cxn ang="0">
                  <a:pos x="98425" y="98425"/>
                </a:cxn>
                <a:cxn ang="0">
                  <a:pos x="98425" y="16404"/>
                </a:cxn>
                <a:cxn ang="0">
                  <a:pos x="85301" y="0"/>
                </a:cxn>
              </a:cxnLst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675" name="Rectangle 81"/>
            <p:cNvSpPr/>
            <p:nvPr userDrawn="1"/>
          </p:nvSpPr>
          <p:spPr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6" name="Rectangle 82"/>
            <p:cNvSpPr/>
            <p:nvPr userDrawn="1"/>
          </p:nvSpPr>
          <p:spPr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7" name="Rectangle 83"/>
            <p:cNvSpPr/>
            <p:nvPr userDrawn="1"/>
          </p:nvSpPr>
          <p:spPr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8" name="Rectangle 84"/>
            <p:cNvSpPr/>
            <p:nvPr userDrawn="1"/>
          </p:nvSpPr>
          <p:spPr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79" name="Rectangle 85"/>
            <p:cNvSpPr/>
            <p:nvPr userDrawn="1"/>
          </p:nvSpPr>
          <p:spPr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0" name="Rectangle 86"/>
            <p:cNvSpPr/>
            <p:nvPr userDrawn="1"/>
          </p:nvSpPr>
          <p:spPr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1" name="Rectangle 87"/>
            <p:cNvSpPr/>
            <p:nvPr userDrawn="1"/>
          </p:nvSpPr>
          <p:spPr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2" name="Rectangle 88"/>
            <p:cNvSpPr/>
            <p:nvPr userDrawn="1"/>
          </p:nvSpPr>
          <p:spPr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3" name="Rectangle 89"/>
            <p:cNvSpPr/>
            <p:nvPr userDrawn="1"/>
          </p:nvSpPr>
          <p:spPr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4" name="Rectangle 90"/>
            <p:cNvSpPr/>
            <p:nvPr userDrawn="1"/>
          </p:nvSpPr>
          <p:spPr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5" name="Rectangle 91"/>
            <p:cNvSpPr/>
            <p:nvPr userDrawn="1"/>
          </p:nvSpPr>
          <p:spPr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6" name="Rectangle 92"/>
            <p:cNvSpPr/>
            <p:nvPr userDrawn="1"/>
          </p:nvSpPr>
          <p:spPr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7" name="Rectangle 93"/>
            <p:cNvSpPr/>
            <p:nvPr userDrawn="1"/>
          </p:nvSpPr>
          <p:spPr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8" name="Rectangle 94"/>
            <p:cNvSpPr/>
            <p:nvPr userDrawn="1"/>
          </p:nvSpPr>
          <p:spPr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89" name="Rectangle 95"/>
            <p:cNvSpPr/>
            <p:nvPr userDrawn="1"/>
          </p:nvSpPr>
          <p:spPr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0" name="Rectangle 96"/>
            <p:cNvSpPr/>
            <p:nvPr userDrawn="1"/>
          </p:nvSpPr>
          <p:spPr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1" name="Rectangle 97"/>
            <p:cNvSpPr/>
            <p:nvPr userDrawn="1"/>
          </p:nvSpPr>
          <p:spPr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2" name="Rectangle 98"/>
            <p:cNvSpPr/>
            <p:nvPr userDrawn="1"/>
          </p:nvSpPr>
          <p:spPr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3" name="Rectangle 99"/>
            <p:cNvSpPr/>
            <p:nvPr userDrawn="1"/>
          </p:nvSpPr>
          <p:spPr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4" name="Rectangle 100"/>
            <p:cNvSpPr/>
            <p:nvPr userDrawn="1"/>
          </p:nvSpPr>
          <p:spPr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5" name="Rectangle 101"/>
            <p:cNvSpPr/>
            <p:nvPr userDrawn="1"/>
          </p:nvSpPr>
          <p:spPr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6" name="Rectangle 102"/>
            <p:cNvSpPr/>
            <p:nvPr userDrawn="1"/>
          </p:nvSpPr>
          <p:spPr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7" name="Rectangle 103"/>
            <p:cNvSpPr/>
            <p:nvPr userDrawn="1"/>
          </p:nvSpPr>
          <p:spPr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8" name="Rectangle 104"/>
            <p:cNvSpPr/>
            <p:nvPr userDrawn="1"/>
          </p:nvSpPr>
          <p:spPr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99" name="Rectangle 105"/>
            <p:cNvSpPr/>
            <p:nvPr userDrawn="1"/>
          </p:nvSpPr>
          <p:spPr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0" name="Rectangle 106"/>
            <p:cNvSpPr/>
            <p:nvPr userDrawn="1"/>
          </p:nvSpPr>
          <p:spPr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1" name="Rectangle 107"/>
            <p:cNvSpPr/>
            <p:nvPr userDrawn="1"/>
          </p:nvSpPr>
          <p:spPr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2" name="Rectangle 108"/>
            <p:cNvSpPr/>
            <p:nvPr userDrawn="1"/>
          </p:nvSpPr>
          <p:spPr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3" name="Rectangle 109"/>
            <p:cNvSpPr/>
            <p:nvPr userDrawn="1"/>
          </p:nvSpPr>
          <p:spPr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4" name="Rectangle 110"/>
            <p:cNvSpPr/>
            <p:nvPr userDrawn="1"/>
          </p:nvSpPr>
          <p:spPr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5" name="Rectangle 111"/>
            <p:cNvSpPr/>
            <p:nvPr userDrawn="1"/>
          </p:nvSpPr>
          <p:spPr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6" name="Freeform 112"/>
            <p:cNvSpPr/>
            <p:nvPr userDrawn="1"/>
          </p:nvSpPr>
          <p:spPr>
            <a:xfrm>
              <a:off x="7445376" y="2422525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98913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98913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07" name="Rectangle 113"/>
            <p:cNvSpPr/>
            <p:nvPr userDrawn="1"/>
          </p:nvSpPr>
          <p:spPr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08" name="Freeform 114"/>
            <p:cNvSpPr/>
            <p:nvPr userDrawn="1"/>
          </p:nvSpPr>
          <p:spPr>
            <a:xfrm>
              <a:off x="7435851" y="3516313"/>
              <a:ext cx="415925" cy="125413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89517" y="0"/>
                </a:cxn>
                <a:cxn ang="0">
                  <a:pos x="415925" y="26402"/>
                </a:cxn>
                <a:cxn ang="0">
                  <a:pos x="415925" y="99010"/>
                </a:cxn>
                <a:cxn ang="0">
                  <a:pos x="389517" y="125413"/>
                </a:cxn>
                <a:cxn ang="0">
                  <a:pos x="23106" y="125413"/>
                </a:cxn>
                <a:cxn ang="0">
                  <a:pos x="0" y="99010"/>
                </a:cxn>
                <a:cxn ang="0">
                  <a:pos x="0" y="26402"/>
                </a:cxn>
                <a:cxn ang="0">
                  <a:pos x="23106" y="0"/>
                </a:cxn>
              </a:cxnLst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09" name="Rectangle 115"/>
            <p:cNvSpPr/>
            <p:nvPr userDrawn="1"/>
          </p:nvSpPr>
          <p:spPr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10" name="Freeform 116"/>
            <p:cNvSpPr/>
            <p:nvPr userDrawn="1"/>
          </p:nvSpPr>
          <p:spPr>
            <a:xfrm>
              <a:off x="7445376" y="4640263"/>
              <a:ext cx="415925" cy="128588"/>
            </a:xfrm>
            <a:custGeom>
              <a:avLst/>
              <a:gdLst/>
              <a:ahLst/>
              <a:cxnLst>
                <a:cxn ang="0">
                  <a:pos x="23106" y="0"/>
                </a:cxn>
                <a:cxn ang="0">
                  <a:pos x="392818" y="0"/>
                </a:cxn>
                <a:cxn ang="0">
                  <a:pos x="415925" y="29674"/>
                </a:cxn>
                <a:cxn ang="0">
                  <a:pos x="415925" y="102210"/>
                </a:cxn>
                <a:cxn ang="0">
                  <a:pos x="392818" y="128588"/>
                </a:cxn>
                <a:cxn ang="0">
                  <a:pos x="23106" y="128588"/>
                </a:cxn>
                <a:cxn ang="0">
                  <a:pos x="0" y="102210"/>
                </a:cxn>
                <a:cxn ang="0">
                  <a:pos x="0" y="29674"/>
                </a:cxn>
                <a:cxn ang="0">
                  <a:pos x="23106" y="0"/>
                </a:cxn>
              </a:cxnLst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1" name="Freeform 117"/>
            <p:cNvSpPr/>
            <p:nvPr userDrawn="1"/>
          </p:nvSpPr>
          <p:spPr>
            <a:xfrm>
              <a:off x="8207376" y="2879725"/>
              <a:ext cx="520700" cy="284163"/>
            </a:xfrm>
            <a:custGeom>
              <a:avLst/>
              <a:gdLst/>
              <a:ahLst/>
              <a:cxnLst>
                <a:cxn ang="0">
                  <a:pos x="520700" y="171819"/>
                </a:cxn>
                <a:cxn ang="0">
                  <a:pos x="309783" y="9912"/>
                </a:cxn>
                <a:cxn ang="0">
                  <a:pos x="141709" y="23129"/>
                </a:cxn>
                <a:cxn ang="0">
                  <a:pos x="9886" y="148689"/>
                </a:cxn>
                <a:cxn ang="0">
                  <a:pos x="46137" y="158602"/>
                </a:cxn>
                <a:cxn ang="0">
                  <a:pos x="98867" y="132168"/>
                </a:cxn>
                <a:cxn ang="0">
                  <a:pos x="141709" y="99126"/>
                </a:cxn>
                <a:cxn ang="0">
                  <a:pos x="204325" y="85909"/>
                </a:cxn>
                <a:cxn ang="0">
                  <a:pos x="115344" y="135473"/>
                </a:cxn>
                <a:cxn ang="0">
                  <a:pos x="46137" y="201557"/>
                </a:cxn>
                <a:cxn ang="0">
                  <a:pos x="85684" y="214774"/>
                </a:cxn>
                <a:cxn ang="0">
                  <a:pos x="161482" y="168515"/>
                </a:cxn>
                <a:cxn ang="0">
                  <a:pos x="224098" y="148689"/>
                </a:cxn>
                <a:cxn ang="0">
                  <a:pos x="257054" y="194949"/>
                </a:cxn>
                <a:cxn ang="0">
                  <a:pos x="398763" y="274250"/>
                </a:cxn>
                <a:cxn ang="0">
                  <a:pos x="520700" y="171819"/>
                </a:cxn>
              </a:cxnLst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2" name="Freeform 118"/>
            <p:cNvSpPr/>
            <p:nvPr userDrawn="1"/>
          </p:nvSpPr>
          <p:spPr>
            <a:xfrm>
              <a:off x="8177213" y="2851150"/>
              <a:ext cx="339725" cy="104775"/>
            </a:xfrm>
            <a:custGeom>
              <a:avLst/>
              <a:gdLst/>
              <a:ahLst/>
              <a:cxnLst>
                <a:cxn ang="0">
                  <a:pos x="339725" y="39290"/>
                </a:cxn>
                <a:cxn ang="0">
                  <a:pos x="178108" y="6548"/>
                </a:cxn>
                <a:cxn ang="0">
                  <a:pos x="19789" y="65484"/>
                </a:cxn>
                <a:cxn ang="0">
                  <a:pos x="85755" y="81855"/>
                </a:cxn>
                <a:cxn ang="0">
                  <a:pos x="174809" y="68758"/>
                </a:cxn>
                <a:cxn ang="0">
                  <a:pos x="293548" y="101500"/>
                </a:cxn>
                <a:cxn ang="0">
                  <a:pos x="339725" y="39290"/>
                </a:cxn>
              </a:cxnLst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3" name="Freeform 119"/>
            <p:cNvSpPr/>
            <p:nvPr userDrawn="1"/>
          </p:nvSpPr>
          <p:spPr>
            <a:xfrm>
              <a:off x="8528051" y="2976563"/>
              <a:ext cx="138113" cy="239713"/>
            </a:xfrm>
            <a:custGeom>
              <a:avLst/>
              <a:gdLst/>
              <a:ahLst/>
              <a:cxnLst>
                <a:cxn ang="0">
                  <a:pos x="62479" y="239713"/>
                </a:cxn>
                <a:cxn ang="0">
                  <a:pos x="0" y="229861"/>
                </a:cxn>
                <a:cxn ang="0">
                  <a:pos x="85498" y="0"/>
                </a:cxn>
                <a:cxn ang="0">
                  <a:pos x="138113" y="29553"/>
                </a:cxn>
                <a:cxn ang="0">
                  <a:pos x="62479" y="239713"/>
                </a:cxn>
              </a:cxnLst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4" name="Freeform 120"/>
            <p:cNvSpPr/>
            <p:nvPr userDrawn="1"/>
          </p:nvSpPr>
          <p:spPr>
            <a:xfrm>
              <a:off x="8524876" y="2557463"/>
              <a:ext cx="1371600" cy="1035050"/>
            </a:xfrm>
            <a:custGeom>
              <a:avLst/>
              <a:gdLst/>
              <a:ahLst/>
              <a:cxnLst>
                <a:cxn ang="0">
                  <a:pos x="1121019" y="82408"/>
                </a:cxn>
                <a:cxn ang="0">
                  <a:pos x="751742" y="718601"/>
                </a:cxn>
                <a:cxn ang="0">
                  <a:pos x="95616" y="474672"/>
                </a:cxn>
                <a:cxn ang="0">
                  <a:pos x="0" y="738379"/>
                </a:cxn>
                <a:cxn ang="0">
                  <a:pos x="794604" y="1035050"/>
                </a:cxn>
                <a:cxn ang="0">
                  <a:pos x="1358411" y="194483"/>
                </a:cxn>
                <a:cxn ang="0">
                  <a:pos x="1121019" y="82408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5" name="Freeform 121"/>
            <p:cNvSpPr/>
            <p:nvPr userDrawn="1"/>
          </p:nvSpPr>
          <p:spPr>
            <a:xfrm>
              <a:off x="5286376" y="2043113"/>
              <a:ext cx="1454150" cy="1531938"/>
            </a:xfrm>
            <a:custGeom>
              <a:avLst/>
              <a:gdLst/>
              <a:ahLst/>
              <a:cxnLst>
                <a:cxn ang="0">
                  <a:pos x="23081" y="1512171"/>
                </a:cxn>
                <a:cxn ang="0">
                  <a:pos x="52758" y="405222"/>
                </a:cxn>
                <a:cxn ang="0">
                  <a:pos x="501203" y="46122"/>
                </a:cxn>
                <a:cxn ang="0">
                  <a:pos x="725426" y="0"/>
                </a:cxn>
                <a:cxn ang="0">
                  <a:pos x="952946" y="46122"/>
                </a:cxn>
                <a:cxn ang="0">
                  <a:pos x="1398094" y="405222"/>
                </a:cxn>
                <a:cxn ang="0">
                  <a:pos x="1427770" y="1512171"/>
                </a:cxn>
                <a:cxn ang="0">
                  <a:pos x="725426" y="1531938"/>
                </a:cxn>
                <a:cxn ang="0">
                  <a:pos x="23081" y="1512171"/>
                </a:cxn>
              </a:cxnLst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6" name="Freeform 122"/>
            <p:cNvSpPr/>
            <p:nvPr userDrawn="1"/>
          </p:nvSpPr>
          <p:spPr>
            <a:xfrm>
              <a:off x="5408613" y="2435225"/>
              <a:ext cx="1179513" cy="1598613"/>
            </a:xfrm>
            <a:custGeom>
              <a:avLst/>
              <a:gdLst/>
              <a:ahLst/>
              <a:cxnLst>
                <a:cxn ang="0">
                  <a:pos x="207567" y="79106"/>
                </a:cxn>
                <a:cxn ang="0">
                  <a:pos x="29652" y="184582"/>
                </a:cxn>
                <a:cxn ang="0">
                  <a:pos x="118610" y="1272298"/>
                </a:cxn>
                <a:cxn ang="0">
                  <a:pos x="230631" y="1529394"/>
                </a:cxn>
                <a:cxn ang="0">
                  <a:pos x="589756" y="1598613"/>
                </a:cxn>
                <a:cxn ang="0">
                  <a:pos x="589756" y="1598613"/>
                </a:cxn>
                <a:cxn ang="0">
                  <a:pos x="948881" y="1529394"/>
                </a:cxn>
                <a:cxn ang="0">
                  <a:pos x="1060902" y="1272298"/>
                </a:cxn>
                <a:cxn ang="0">
                  <a:pos x="1149860" y="184582"/>
                </a:cxn>
                <a:cxn ang="0">
                  <a:pos x="971945" y="79106"/>
                </a:cxn>
                <a:cxn ang="0">
                  <a:pos x="853334" y="16480"/>
                </a:cxn>
                <a:cxn ang="0">
                  <a:pos x="589756" y="72514"/>
                </a:cxn>
                <a:cxn ang="0">
                  <a:pos x="589756" y="72514"/>
                </a:cxn>
                <a:cxn ang="0">
                  <a:pos x="359125" y="16480"/>
                </a:cxn>
                <a:cxn ang="0">
                  <a:pos x="316293" y="49441"/>
                </a:cxn>
                <a:cxn ang="0">
                  <a:pos x="207567" y="79106"/>
                </a:cxn>
              </a:cxnLst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7" name="Freeform 123"/>
            <p:cNvSpPr/>
            <p:nvPr userDrawn="1"/>
          </p:nvSpPr>
          <p:spPr>
            <a:xfrm>
              <a:off x="6081713" y="2452688"/>
              <a:ext cx="530225" cy="1587500"/>
            </a:xfrm>
            <a:custGeom>
              <a:avLst/>
              <a:gdLst/>
              <a:ahLst/>
              <a:cxnLst>
                <a:cxn ang="0">
                  <a:pos x="181132" y="0"/>
                </a:cxn>
                <a:cxn ang="0">
                  <a:pos x="0" y="1587500"/>
                </a:cxn>
                <a:cxn ang="0">
                  <a:pos x="451185" y="1538096"/>
                </a:cxn>
                <a:cxn ang="0">
                  <a:pos x="530225" y="95513"/>
                </a:cxn>
                <a:cxn ang="0">
                  <a:pos x="181132" y="0"/>
                </a:cxn>
              </a:cxnLst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8" name="Freeform 124"/>
            <p:cNvSpPr/>
            <p:nvPr userDrawn="1"/>
          </p:nvSpPr>
          <p:spPr>
            <a:xfrm>
              <a:off x="6499226" y="2759075"/>
              <a:ext cx="57150" cy="573088"/>
            </a:xfrm>
            <a:custGeom>
              <a:avLst/>
              <a:gdLst/>
              <a:ahLst/>
              <a:cxnLst>
                <a:cxn ang="0">
                  <a:pos x="20170" y="0"/>
                </a:cxn>
                <a:cxn ang="0">
                  <a:pos x="0" y="569794"/>
                </a:cxn>
                <a:cxn ang="0">
                  <a:pos x="57150" y="573088"/>
                </a:cxn>
                <a:cxn ang="0">
                  <a:pos x="20170" y="0"/>
                </a:cxn>
              </a:cxnLst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19" name="Freeform 125"/>
            <p:cNvSpPr/>
            <p:nvPr userDrawn="1"/>
          </p:nvSpPr>
          <p:spPr>
            <a:xfrm>
              <a:off x="6499226" y="2541588"/>
              <a:ext cx="238125" cy="776288"/>
            </a:xfrm>
            <a:custGeom>
              <a:avLst/>
              <a:gdLst/>
              <a:ahLst/>
              <a:cxnLst>
                <a:cxn ang="0">
                  <a:pos x="0" y="29604"/>
                </a:cxn>
                <a:cxn ang="0">
                  <a:pos x="76067" y="0"/>
                </a:cxn>
                <a:cxn ang="0">
                  <a:pos x="168671" y="9868"/>
                </a:cxn>
                <a:cxn ang="0">
                  <a:pos x="224895" y="213808"/>
                </a:cxn>
                <a:cxn ang="0">
                  <a:pos x="234817" y="746683"/>
                </a:cxn>
                <a:cxn ang="0">
                  <a:pos x="33072" y="766419"/>
                </a:cxn>
                <a:cxn ang="0">
                  <a:pos x="0" y="29604"/>
                </a:cxn>
              </a:cxnLst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0" name="Freeform 126"/>
            <p:cNvSpPr/>
            <p:nvPr userDrawn="1"/>
          </p:nvSpPr>
          <p:spPr>
            <a:xfrm>
              <a:off x="6137276" y="2452688"/>
              <a:ext cx="303213" cy="1103313"/>
            </a:xfrm>
            <a:custGeom>
              <a:avLst/>
              <a:gdLst/>
              <a:ahLst/>
              <a:cxnLst>
                <a:cxn ang="0">
                  <a:pos x="303213" y="128587"/>
                </a:cxn>
                <a:cxn ang="0">
                  <a:pos x="198437" y="441325"/>
                </a:cxn>
                <a:cxn ang="0">
                  <a:pos x="115887" y="434975"/>
                </a:cxn>
                <a:cxn ang="0">
                  <a:pos x="193675" y="506412"/>
                </a:cxn>
                <a:cxn ang="0">
                  <a:pos x="0" y="1103313"/>
                </a:cxn>
                <a:cxn ang="0">
                  <a:pos x="82550" y="15875"/>
                </a:cxn>
                <a:cxn ang="0">
                  <a:pos x="125412" y="0"/>
                </a:cxn>
                <a:cxn ang="0">
                  <a:pos x="303213" y="128587"/>
                </a:cxn>
              </a:cxnLst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1" name="Freeform 127"/>
            <p:cNvSpPr/>
            <p:nvPr userDrawn="1"/>
          </p:nvSpPr>
          <p:spPr>
            <a:xfrm>
              <a:off x="5873751" y="2725738"/>
              <a:ext cx="260350" cy="1069975"/>
            </a:xfrm>
            <a:custGeom>
              <a:avLst/>
              <a:gdLst/>
              <a:ahLst/>
              <a:cxnLst>
                <a:cxn ang="0">
                  <a:pos x="131762" y="1069975"/>
                </a:cxn>
                <a:cxn ang="0">
                  <a:pos x="0" y="885825"/>
                </a:cxn>
                <a:cxn ang="0">
                  <a:pos x="88900" y="0"/>
                </a:cxn>
                <a:cxn ang="0">
                  <a:pos x="196850" y="0"/>
                </a:cxn>
                <a:cxn ang="0">
                  <a:pos x="260350" y="889000"/>
                </a:cxn>
                <a:cxn ang="0">
                  <a:pos x="131762" y="1069975"/>
                </a:cxn>
              </a:cxnLst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2" name="Freeform 128"/>
            <p:cNvSpPr/>
            <p:nvPr userDrawn="1"/>
          </p:nvSpPr>
          <p:spPr>
            <a:xfrm>
              <a:off x="5414963" y="2444750"/>
              <a:ext cx="534988" cy="1589088"/>
            </a:xfrm>
            <a:custGeom>
              <a:avLst/>
              <a:gdLst/>
              <a:ahLst/>
              <a:cxnLst>
                <a:cxn ang="0">
                  <a:pos x="353356" y="0"/>
                </a:cxn>
                <a:cxn ang="0">
                  <a:pos x="534988" y="1589088"/>
                </a:cxn>
                <a:cxn ang="0">
                  <a:pos x="79257" y="1539635"/>
                </a:cxn>
                <a:cxn ang="0">
                  <a:pos x="0" y="95609"/>
                </a:cxn>
                <a:cxn ang="0">
                  <a:pos x="353356" y="0"/>
                </a:cxn>
              </a:cxnLst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3" name="Freeform 129"/>
            <p:cNvSpPr/>
            <p:nvPr userDrawn="1"/>
          </p:nvSpPr>
          <p:spPr>
            <a:xfrm>
              <a:off x="5576888" y="2444750"/>
              <a:ext cx="315913" cy="1104900"/>
            </a:xfrm>
            <a:custGeom>
              <a:avLst/>
              <a:gdLst/>
              <a:ahLst/>
              <a:cxnLst>
                <a:cxn ang="0">
                  <a:pos x="0" y="128587"/>
                </a:cxn>
                <a:cxn ang="0">
                  <a:pos x="115887" y="442912"/>
                </a:cxn>
                <a:cxn ang="0">
                  <a:pos x="196850" y="431800"/>
                </a:cxn>
                <a:cxn ang="0">
                  <a:pos x="122237" y="508000"/>
                </a:cxn>
                <a:cxn ang="0">
                  <a:pos x="315913" y="1104900"/>
                </a:cxn>
                <a:cxn ang="0">
                  <a:pos x="247650" y="7937"/>
                </a:cxn>
                <a:cxn ang="0">
                  <a:pos x="190500" y="0"/>
                </a:cxn>
                <a:cxn ang="0">
                  <a:pos x="0" y="128587"/>
                </a:cxn>
              </a:cxnLst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4" name="Freeform 130"/>
            <p:cNvSpPr/>
            <p:nvPr userDrawn="1"/>
          </p:nvSpPr>
          <p:spPr>
            <a:xfrm>
              <a:off x="5788026" y="2370138"/>
              <a:ext cx="438150" cy="168275"/>
            </a:xfrm>
            <a:custGeom>
              <a:avLst/>
              <a:gdLst/>
              <a:ahLst/>
              <a:cxnLst>
                <a:cxn ang="0">
                  <a:pos x="0" y="6350"/>
                </a:cxn>
                <a:cxn ang="0">
                  <a:pos x="438150" y="0"/>
                </a:cxn>
                <a:cxn ang="0">
                  <a:pos x="404812" y="168275"/>
                </a:cxn>
                <a:cxn ang="0">
                  <a:pos x="42862" y="168275"/>
                </a:cxn>
                <a:cxn ang="0">
                  <a:pos x="0" y="6350"/>
                </a:cxn>
              </a:cxnLst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5" name="Rectangle 131"/>
            <p:cNvSpPr/>
            <p:nvPr userDrawn="1"/>
          </p:nvSpPr>
          <p:spPr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26" name="Freeform 132"/>
            <p:cNvSpPr/>
            <p:nvPr userDrawn="1"/>
          </p:nvSpPr>
          <p:spPr>
            <a:xfrm>
              <a:off x="6057901" y="2370138"/>
              <a:ext cx="204788" cy="342900"/>
            </a:xfrm>
            <a:custGeom>
              <a:avLst/>
              <a:gdLst/>
              <a:ahLst/>
              <a:cxnLst>
                <a:cxn ang="0">
                  <a:pos x="0" y="187325"/>
                </a:cxn>
                <a:cxn ang="0">
                  <a:pos x="76200" y="342900"/>
                </a:cxn>
                <a:cxn ang="0">
                  <a:pos x="204788" y="82550"/>
                </a:cxn>
                <a:cxn ang="0">
                  <a:pos x="168275" y="0"/>
                </a:cxn>
                <a:cxn ang="0">
                  <a:pos x="0" y="187325"/>
                </a:cxn>
              </a:cxnLst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7" name="Freeform 133"/>
            <p:cNvSpPr/>
            <p:nvPr userDrawn="1"/>
          </p:nvSpPr>
          <p:spPr>
            <a:xfrm>
              <a:off x="5761038" y="2376488"/>
              <a:ext cx="204788" cy="336550"/>
            </a:xfrm>
            <a:custGeom>
              <a:avLst/>
              <a:gdLst/>
              <a:ahLst/>
              <a:cxnLst>
                <a:cxn ang="0">
                  <a:pos x="204788" y="180975"/>
                </a:cxn>
                <a:cxn ang="0">
                  <a:pos x="131762" y="336550"/>
                </a:cxn>
                <a:cxn ang="0">
                  <a:pos x="0" y="79375"/>
                </a:cxn>
                <a:cxn ang="0">
                  <a:pos x="26987" y="0"/>
                </a:cxn>
                <a:cxn ang="0">
                  <a:pos x="204788" y="180975"/>
                </a:cxn>
              </a:cxnLst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8" name="Freeform 134"/>
            <p:cNvSpPr/>
            <p:nvPr userDrawn="1"/>
          </p:nvSpPr>
          <p:spPr>
            <a:xfrm>
              <a:off x="5916613" y="2557463"/>
              <a:ext cx="190500" cy="184150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141287" y="0"/>
                </a:cxn>
                <a:cxn ang="0">
                  <a:pos x="190500" y="101600"/>
                </a:cxn>
                <a:cxn ang="0">
                  <a:pos x="153987" y="184150"/>
                </a:cxn>
                <a:cxn ang="0">
                  <a:pos x="46037" y="180975"/>
                </a:cxn>
                <a:cxn ang="0">
                  <a:pos x="0" y="104775"/>
                </a:cxn>
                <a:cxn ang="0">
                  <a:pos x="42862" y="3175"/>
                </a:cxn>
              </a:cxnLst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29" name="Freeform 135"/>
            <p:cNvSpPr/>
            <p:nvPr userDrawn="1"/>
          </p:nvSpPr>
          <p:spPr>
            <a:xfrm>
              <a:off x="6226176" y="1885950"/>
              <a:ext cx="131763" cy="233363"/>
            </a:xfrm>
            <a:custGeom>
              <a:avLst/>
              <a:gdLst/>
              <a:ahLst/>
              <a:cxnLst>
                <a:cxn ang="0">
                  <a:pos x="69175" y="0"/>
                </a:cxn>
                <a:cxn ang="0">
                  <a:pos x="0" y="115038"/>
                </a:cxn>
                <a:cxn ang="0">
                  <a:pos x="62587" y="233363"/>
                </a:cxn>
                <a:cxn ang="0">
                  <a:pos x="131763" y="115038"/>
                </a:cxn>
                <a:cxn ang="0">
                  <a:pos x="69175" y="0"/>
                </a:cxn>
              </a:cxnLst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0" name="Freeform 136"/>
            <p:cNvSpPr/>
            <p:nvPr userDrawn="1"/>
          </p:nvSpPr>
          <p:spPr>
            <a:xfrm>
              <a:off x="5649913" y="1885950"/>
              <a:ext cx="134938" cy="233363"/>
            </a:xfrm>
            <a:custGeom>
              <a:avLst/>
              <a:gdLst/>
              <a:ahLst/>
              <a:cxnLst>
                <a:cxn ang="0">
                  <a:pos x="62532" y="0"/>
                </a:cxn>
                <a:cxn ang="0">
                  <a:pos x="131646" y="115038"/>
                </a:cxn>
                <a:cxn ang="0">
                  <a:pos x="72405" y="233363"/>
                </a:cxn>
                <a:cxn ang="0">
                  <a:pos x="3291" y="115038"/>
                </a:cxn>
                <a:cxn ang="0">
                  <a:pos x="62532" y="0"/>
                </a:cxn>
              </a:cxnLst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1" name="Freeform 137"/>
            <p:cNvSpPr/>
            <p:nvPr userDrawn="1"/>
          </p:nvSpPr>
          <p:spPr>
            <a:xfrm>
              <a:off x="5695951" y="1533525"/>
              <a:ext cx="615950" cy="922338"/>
            </a:xfrm>
            <a:custGeom>
              <a:avLst/>
              <a:gdLst/>
              <a:ahLst/>
              <a:cxnLst>
                <a:cxn ang="0">
                  <a:pos x="309621" y="0"/>
                </a:cxn>
                <a:cxn ang="0">
                  <a:pos x="615950" y="441404"/>
                </a:cxn>
                <a:cxn ang="0">
                  <a:pos x="306328" y="922338"/>
                </a:cxn>
                <a:cxn ang="0">
                  <a:pos x="0" y="441404"/>
                </a:cxn>
                <a:cxn ang="0">
                  <a:pos x="309621" y="0"/>
                </a:cxn>
              </a:cxnLst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2" name="Freeform 138"/>
            <p:cNvSpPr/>
            <p:nvPr userDrawn="1"/>
          </p:nvSpPr>
          <p:spPr>
            <a:xfrm>
              <a:off x="6242051" y="1638300"/>
              <a:ext cx="152400" cy="434975"/>
            </a:xfrm>
            <a:custGeom>
              <a:avLst/>
              <a:gdLst/>
              <a:ahLst/>
              <a:cxnLst>
                <a:cxn ang="0">
                  <a:pos x="53008" y="408612"/>
                </a:cxn>
                <a:cxn ang="0">
                  <a:pos x="49695" y="425089"/>
                </a:cxn>
                <a:cxn ang="0">
                  <a:pos x="49695" y="428384"/>
                </a:cxn>
                <a:cxn ang="0">
                  <a:pos x="59634" y="434975"/>
                </a:cxn>
                <a:cxn ang="0">
                  <a:pos x="49695" y="42838"/>
                </a:cxn>
                <a:cxn ang="0">
                  <a:pos x="0" y="59314"/>
                </a:cxn>
                <a:cxn ang="0">
                  <a:pos x="53008" y="408612"/>
                </a:cxn>
              </a:cxnLst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3" name="Freeform 139"/>
            <p:cNvSpPr/>
            <p:nvPr userDrawn="1"/>
          </p:nvSpPr>
          <p:spPr>
            <a:xfrm>
              <a:off x="5649913" y="1697038"/>
              <a:ext cx="114300" cy="376238"/>
            </a:xfrm>
            <a:custGeom>
              <a:avLst/>
              <a:gdLst/>
              <a:ahLst/>
              <a:cxnLst>
                <a:cxn ang="0">
                  <a:pos x="62048" y="349835"/>
                </a:cxn>
                <a:cxn ang="0">
                  <a:pos x="62048" y="366337"/>
                </a:cxn>
                <a:cxn ang="0">
                  <a:pos x="62048" y="369637"/>
                </a:cxn>
                <a:cxn ang="0">
                  <a:pos x="52251" y="376238"/>
                </a:cxn>
                <a:cxn ang="0">
                  <a:pos x="29391" y="49505"/>
                </a:cxn>
                <a:cxn ang="0">
                  <a:pos x="114300" y="0"/>
                </a:cxn>
                <a:cxn ang="0">
                  <a:pos x="62048" y="349835"/>
                </a:cxn>
              </a:cxnLst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4" name="Freeform 140"/>
            <p:cNvSpPr/>
            <p:nvPr userDrawn="1"/>
          </p:nvSpPr>
          <p:spPr>
            <a:xfrm>
              <a:off x="5953126" y="2224088"/>
              <a:ext cx="104775" cy="20638"/>
            </a:xfrm>
            <a:custGeom>
              <a:avLst/>
              <a:gdLst/>
              <a:ahLst/>
              <a:cxnLst>
                <a:cxn ang="0">
                  <a:pos x="52387" y="20638"/>
                </a:cxn>
                <a:cxn ang="0">
                  <a:pos x="104775" y="0"/>
                </a:cxn>
                <a:cxn ang="0">
                  <a:pos x="0" y="0"/>
                </a:cxn>
                <a:cxn ang="0">
                  <a:pos x="52387" y="20638"/>
                </a:cxn>
              </a:cxnLst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5" name="Freeform 141"/>
            <p:cNvSpPr/>
            <p:nvPr userDrawn="1"/>
          </p:nvSpPr>
          <p:spPr>
            <a:xfrm>
              <a:off x="5616576" y="1482725"/>
              <a:ext cx="714375" cy="320675"/>
            </a:xfrm>
            <a:custGeom>
              <a:avLst/>
              <a:gdLst/>
              <a:ahLst/>
              <a:cxnLst>
                <a:cxn ang="0">
                  <a:pos x="309452" y="26447"/>
                </a:cxn>
                <a:cxn ang="0">
                  <a:pos x="490515" y="42977"/>
                </a:cxn>
                <a:cxn ang="0">
                  <a:pos x="589277" y="49588"/>
                </a:cxn>
                <a:cxn ang="0">
                  <a:pos x="694622" y="9917"/>
                </a:cxn>
                <a:cxn ang="0">
                  <a:pos x="671578" y="52894"/>
                </a:cxn>
                <a:cxn ang="0">
                  <a:pos x="714375" y="26447"/>
                </a:cxn>
                <a:cxn ang="0">
                  <a:pos x="668286" y="185131"/>
                </a:cxn>
                <a:cxn ang="0">
                  <a:pos x="576108" y="277697"/>
                </a:cxn>
                <a:cxn ang="0">
                  <a:pos x="609029" y="277697"/>
                </a:cxn>
                <a:cxn ang="0">
                  <a:pos x="467471" y="317369"/>
                </a:cxn>
                <a:cxn ang="0">
                  <a:pos x="283116" y="264474"/>
                </a:cxn>
                <a:cxn ang="0">
                  <a:pos x="312744" y="300839"/>
                </a:cxn>
                <a:cxn ang="0">
                  <a:pos x="200815" y="281003"/>
                </a:cxn>
                <a:cxn ang="0">
                  <a:pos x="154726" y="247944"/>
                </a:cxn>
                <a:cxn ang="0">
                  <a:pos x="181062" y="310757"/>
                </a:cxn>
                <a:cxn ang="0">
                  <a:pos x="309452" y="26447"/>
                </a:cxn>
              </a:cxnLst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6" name="Freeform 142"/>
            <p:cNvSpPr>
              <a:spLocks noEditPoints="1"/>
            </p:cNvSpPr>
            <p:nvPr userDrawn="1"/>
          </p:nvSpPr>
          <p:spPr>
            <a:xfrm>
              <a:off x="5699126" y="1925638"/>
              <a:ext cx="612775" cy="203200"/>
            </a:xfrm>
            <a:custGeom>
              <a:avLst/>
              <a:gdLst/>
              <a:ahLst/>
              <a:cxnLst>
                <a:cxn ang="0">
                  <a:pos x="16472" y="13109"/>
                </a:cxn>
                <a:cxn ang="0">
                  <a:pos x="151546" y="3277"/>
                </a:cxn>
                <a:cxn ang="0">
                  <a:pos x="161429" y="3277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306387" y="26219"/>
                </a:cxn>
                <a:cxn ang="0">
                  <a:pos x="451345" y="3277"/>
                </a:cxn>
                <a:cxn ang="0">
                  <a:pos x="461228" y="3277"/>
                </a:cxn>
                <a:cxn ang="0">
                  <a:pos x="593008" y="13109"/>
                </a:cxn>
                <a:cxn ang="0">
                  <a:pos x="612775" y="29496"/>
                </a:cxn>
                <a:cxn ang="0">
                  <a:pos x="599597" y="55716"/>
                </a:cxn>
                <a:cxn ang="0">
                  <a:pos x="579830" y="114709"/>
                </a:cxn>
                <a:cxn ang="0">
                  <a:pos x="576535" y="121264"/>
                </a:cxn>
                <a:cxn ang="0">
                  <a:pos x="556768" y="170425"/>
                </a:cxn>
                <a:cxn ang="0">
                  <a:pos x="467817" y="203200"/>
                </a:cxn>
                <a:cxn ang="0">
                  <a:pos x="461228" y="203200"/>
                </a:cxn>
                <a:cxn ang="0">
                  <a:pos x="355804" y="137651"/>
                </a:cxn>
                <a:cxn ang="0">
                  <a:pos x="306387" y="68825"/>
                </a:cxn>
                <a:cxn ang="0">
                  <a:pos x="253675" y="137651"/>
                </a:cxn>
                <a:cxn ang="0">
                  <a:pos x="151546" y="203200"/>
                </a:cxn>
                <a:cxn ang="0">
                  <a:pos x="141663" y="203200"/>
                </a:cxn>
                <a:cxn ang="0">
                  <a:pos x="56006" y="170425"/>
                </a:cxn>
                <a:cxn ang="0">
                  <a:pos x="32944" y="121264"/>
                </a:cxn>
                <a:cxn ang="0">
                  <a:pos x="32944" y="114709"/>
                </a:cxn>
                <a:cxn ang="0">
                  <a:pos x="9883" y="55716"/>
                </a:cxn>
                <a:cxn ang="0">
                  <a:pos x="0" y="29496"/>
                </a:cxn>
                <a:cxn ang="0">
                  <a:pos x="16472" y="13109"/>
                </a:cxn>
                <a:cxn ang="0">
                  <a:pos x="553474" y="150761"/>
                </a:cxn>
                <a:cxn ang="0">
                  <a:pos x="553474" y="150761"/>
                </a:cxn>
                <a:cxn ang="0">
                  <a:pos x="569946" y="88490"/>
                </a:cxn>
                <a:cxn ang="0">
                  <a:pos x="553474" y="26219"/>
                </a:cxn>
                <a:cxn ang="0">
                  <a:pos x="461228" y="16387"/>
                </a:cxn>
                <a:cxn ang="0">
                  <a:pos x="372277" y="36051"/>
                </a:cxn>
                <a:cxn ang="0">
                  <a:pos x="359099" y="45883"/>
                </a:cxn>
                <a:cxn ang="0">
                  <a:pos x="352510" y="65548"/>
                </a:cxn>
                <a:cxn ang="0">
                  <a:pos x="411811" y="180258"/>
                </a:cxn>
                <a:cxn ang="0">
                  <a:pos x="461228" y="190090"/>
                </a:cxn>
                <a:cxn ang="0">
                  <a:pos x="550179" y="154038"/>
                </a:cxn>
                <a:cxn ang="0">
                  <a:pos x="553474" y="150761"/>
                </a:cxn>
                <a:cxn ang="0">
                  <a:pos x="59300" y="150761"/>
                </a:cxn>
                <a:cxn ang="0">
                  <a:pos x="59300" y="150761"/>
                </a:cxn>
                <a:cxn ang="0">
                  <a:pos x="59300" y="154038"/>
                </a:cxn>
                <a:cxn ang="0">
                  <a:pos x="151546" y="190090"/>
                </a:cxn>
                <a:cxn ang="0">
                  <a:pos x="197669" y="180258"/>
                </a:cxn>
                <a:cxn ang="0">
                  <a:pos x="260264" y="65548"/>
                </a:cxn>
                <a:cxn ang="0">
                  <a:pos x="250381" y="45883"/>
                </a:cxn>
                <a:cxn ang="0">
                  <a:pos x="240497" y="36051"/>
                </a:cxn>
                <a:cxn ang="0">
                  <a:pos x="151546" y="16387"/>
                </a:cxn>
                <a:cxn ang="0">
                  <a:pos x="59300" y="26219"/>
                </a:cxn>
                <a:cxn ang="0">
                  <a:pos x="42828" y="88490"/>
                </a:cxn>
                <a:cxn ang="0">
                  <a:pos x="59300" y="150761"/>
                </a:cxn>
              </a:cxnLst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7" name="Freeform 143"/>
            <p:cNvSpPr/>
            <p:nvPr userDrawn="1"/>
          </p:nvSpPr>
          <p:spPr>
            <a:xfrm>
              <a:off x="5735638" y="1938338"/>
              <a:ext cx="230188" cy="180975"/>
            </a:xfrm>
            <a:custGeom>
              <a:avLst/>
              <a:gdLst/>
              <a:ahLst/>
              <a:cxnLst>
                <a:cxn ang="0">
                  <a:pos x="115094" y="0"/>
                </a:cxn>
                <a:cxn ang="0">
                  <a:pos x="19730" y="9871"/>
                </a:cxn>
                <a:cxn ang="0">
                  <a:pos x="3288" y="75680"/>
                </a:cxn>
                <a:cxn ang="0">
                  <a:pos x="19730" y="138199"/>
                </a:cxn>
                <a:cxn ang="0">
                  <a:pos x="19730" y="141489"/>
                </a:cxn>
                <a:cxn ang="0">
                  <a:pos x="115094" y="180975"/>
                </a:cxn>
                <a:cxn ang="0">
                  <a:pos x="164420" y="171103"/>
                </a:cxn>
                <a:cxn ang="0">
                  <a:pos x="226899" y="49356"/>
                </a:cxn>
                <a:cxn ang="0">
                  <a:pos x="217034" y="29614"/>
                </a:cxn>
                <a:cxn ang="0">
                  <a:pos x="207169" y="19742"/>
                </a:cxn>
                <a:cxn ang="0">
                  <a:pos x="115094" y="0"/>
                </a:cxn>
              </a:cxnLst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8" name="Freeform 144"/>
            <p:cNvSpPr/>
            <p:nvPr userDrawn="1"/>
          </p:nvSpPr>
          <p:spPr>
            <a:xfrm>
              <a:off x="5738813" y="1938338"/>
              <a:ext cx="203200" cy="177800"/>
            </a:xfrm>
            <a:custGeom>
              <a:avLst/>
              <a:gdLst/>
              <a:ahLst/>
              <a:cxnLst>
                <a:cxn ang="0">
                  <a:pos x="75380" y="0"/>
                </a:cxn>
                <a:cxn ang="0">
                  <a:pos x="16387" y="9877"/>
                </a:cxn>
                <a:cxn ang="0">
                  <a:pos x="0" y="36218"/>
                </a:cxn>
                <a:cxn ang="0">
                  <a:pos x="140929" y="177800"/>
                </a:cxn>
                <a:cxn ang="0">
                  <a:pos x="160593" y="171214"/>
                </a:cxn>
                <a:cxn ang="0">
                  <a:pos x="203200" y="125118"/>
                </a:cxn>
                <a:cxn ang="0">
                  <a:pos x="75380" y="0"/>
                </a:cxn>
              </a:cxnLst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39" name="Freeform 145"/>
            <p:cNvSpPr/>
            <p:nvPr userDrawn="1"/>
          </p:nvSpPr>
          <p:spPr>
            <a:xfrm>
              <a:off x="6042026" y="1938338"/>
              <a:ext cx="230188" cy="180975"/>
            </a:xfrm>
            <a:custGeom>
              <a:avLst/>
              <a:gdLst/>
              <a:ahLst/>
              <a:cxnLst>
                <a:cxn ang="0">
                  <a:pos x="6576" y="49356"/>
                </a:cxn>
                <a:cxn ang="0">
                  <a:pos x="69056" y="171103"/>
                </a:cxn>
                <a:cxn ang="0">
                  <a:pos x="118382" y="180975"/>
                </a:cxn>
                <a:cxn ang="0">
                  <a:pos x="210457" y="141489"/>
                </a:cxn>
                <a:cxn ang="0">
                  <a:pos x="213746" y="138199"/>
                </a:cxn>
                <a:cxn ang="0">
                  <a:pos x="230188" y="75680"/>
                </a:cxn>
                <a:cxn ang="0">
                  <a:pos x="230188" y="69099"/>
                </a:cxn>
                <a:cxn ang="0">
                  <a:pos x="226899" y="46066"/>
                </a:cxn>
                <a:cxn ang="0">
                  <a:pos x="210457" y="9871"/>
                </a:cxn>
                <a:cxn ang="0">
                  <a:pos x="118382" y="0"/>
                </a:cxn>
                <a:cxn ang="0">
                  <a:pos x="26307" y="19742"/>
                </a:cxn>
                <a:cxn ang="0">
                  <a:pos x="13153" y="29614"/>
                </a:cxn>
                <a:cxn ang="0">
                  <a:pos x="6576" y="49356"/>
                </a:cxn>
              </a:cxnLst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0" name="Freeform 146"/>
            <p:cNvSpPr/>
            <p:nvPr userDrawn="1"/>
          </p:nvSpPr>
          <p:spPr>
            <a:xfrm>
              <a:off x="6051551" y="1941513"/>
              <a:ext cx="204788" cy="174625"/>
            </a:xfrm>
            <a:custGeom>
              <a:avLst/>
              <a:gdLst/>
              <a:ahLst/>
              <a:cxnLst>
                <a:cxn ang="0">
                  <a:pos x="138727" y="174625"/>
                </a:cxn>
                <a:cxn ang="0">
                  <a:pos x="201484" y="138382"/>
                </a:cxn>
                <a:cxn ang="0">
                  <a:pos x="204788" y="135087"/>
                </a:cxn>
                <a:cxn ang="0">
                  <a:pos x="204788" y="128497"/>
                </a:cxn>
                <a:cxn ang="0">
                  <a:pos x="75969" y="0"/>
                </a:cxn>
                <a:cxn ang="0">
                  <a:pos x="16515" y="16474"/>
                </a:cxn>
                <a:cxn ang="0">
                  <a:pos x="3303" y="26358"/>
                </a:cxn>
                <a:cxn ang="0">
                  <a:pos x="0" y="36242"/>
                </a:cxn>
                <a:cxn ang="0">
                  <a:pos x="138727" y="174625"/>
                </a:cxn>
              </a:cxnLst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1" name="Freeform 147"/>
            <p:cNvSpPr/>
            <p:nvPr userDrawn="1"/>
          </p:nvSpPr>
          <p:spPr>
            <a:xfrm>
              <a:off x="6516688" y="2833688"/>
              <a:ext cx="404813" cy="630238"/>
            </a:xfrm>
            <a:custGeom>
              <a:avLst/>
              <a:gdLst/>
              <a:ahLst/>
              <a:cxnLst>
                <a:cxn ang="0">
                  <a:pos x="404813" y="98990"/>
                </a:cxn>
                <a:cxn ang="0">
                  <a:pos x="398230" y="194680"/>
                </a:cxn>
                <a:cxn ang="0">
                  <a:pos x="223799" y="541146"/>
                </a:cxn>
                <a:cxn ang="0">
                  <a:pos x="49367" y="541146"/>
                </a:cxn>
                <a:cxn ang="0">
                  <a:pos x="36202" y="313469"/>
                </a:cxn>
                <a:cxn ang="0">
                  <a:pos x="217216" y="0"/>
                </a:cxn>
                <a:cxn ang="0">
                  <a:pos x="404813" y="98990"/>
                </a:cxn>
              </a:cxnLst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2" name="Freeform 148"/>
            <p:cNvSpPr/>
            <p:nvPr userDrawn="1"/>
          </p:nvSpPr>
          <p:spPr>
            <a:xfrm>
              <a:off x="6802438" y="2925763"/>
              <a:ext cx="103188" cy="109538"/>
            </a:xfrm>
            <a:custGeom>
              <a:avLst/>
              <a:gdLst/>
              <a:ahLst/>
              <a:cxnLst>
                <a:cxn ang="0">
                  <a:pos x="86544" y="0"/>
                </a:cxn>
                <a:cxn ang="0">
                  <a:pos x="99859" y="76344"/>
                </a:cxn>
                <a:cxn ang="0">
                  <a:pos x="89873" y="109538"/>
                </a:cxn>
                <a:cxn ang="0">
                  <a:pos x="0" y="79664"/>
                </a:cxn>
                <a:cxn ang="0">
                  <a:pos x="86544" y="0"/>
                </a:cxn>
              </a:cxnLst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3" name="Freeform 149"/>
            <p:cNvSpPr/>
            <p:nvPr userDrawn="1"/>
          </p:nvSpPr>
          <p:spPr>
            <a:xfrm>
              <a:off x="6737351" y="2774950"/>
              <a:ext cx="254000" cy="220663"/>
            </a:xfrm>
            <a:custGeom>
              <a:avLst/>
              <a:gdLst/>
              <a:ahLst/>
              <a:cxnLst>
                <a:cxn ang="0">
                  <a:pos x="16493" y="0"/>
                </a:cxn>
                <a:cxn ang="0">
                  <a:pos x="254000" y="23054"/>
                </a:cxn>
                <a:cxn ang="0">
                  <a:pos x="244103" y="105391"/>
                </a:cxn>
                <a:cxn ang="0">
                  <a:pos x="207818" y="220663"/>
                </a:cxn>
                <a:cxn ang="0">
                  <a:pos x="3298" y="187728"/>
                </a:cxn>
                <a:cxn ang="0">
                  <a:pos x="16493" y="0"/>
                </a:cxn>
              </a:cxnLst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4" name="Freeform 150"/>
            <p:cNvSpPr/>
            <p:nvPr userDrawn="1"/>
          </p:nvSpPr>
          <p:spPr>
            <a:xfrm>
              <a:off x="6869113" y="2643188"/>
              <a:ext cx="131763" cy="168275"/>
            </a:xfrm>
            <a:custGeom>
              <a:avLst/>
              <a:gdLst/>
              <a:ahLst/>
              <a:cxnLst>
                <a:cxn ang="0">
                  <a:pos x="0" y="131980"/>
                </a:cxn>
                <a:cxn ang="0">
                  <a:pos x="111998" y="0"/>
                </a:cxn>
                <a:cxn ang="0">
                  <a:pos x="118586" y="56091"/>
                </a:cxn>
                <a:cxn ang="0">
                  <a:pos x="39528" y="164975"/>
                </a:cxn>
                <a:cxn ang="0">
                  <a:pos x="0" y="131980"/>
                </a:cxn>
              </a:cxnLst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5" name="Freeform 151"/>
            <p:cNvSpPr/>
            <p:nvPr userDrawn="1"/>
          </p:nvSpPr>
          <p:spPr>
            <a:xfrm>
              <a:off x="6315076" y="2254250"/>
              <a:ext cx="781050" cy="796925"/>
            </a:xfrm>
            <a:custGeom>
              <a:avLst/>
              <a:gdLst/>
              <a:ahLst/>
              <a:cxnLst>
                <a:cxn ang="0">
                  <a:pos x="781050" y="52387"/>
                </a:cxn>
                <a:cxn ang="0">
                  <a:pos x="207962" y="0"/>
                </a:cxn>
                <a:cxn ang="0">
                  <a:pos x="0" y="757237"/>
                </a:cxn>
                <a:cxn ang="0">
                  <a:pos x="544512" y="796925"/>
                </a:cxn>
                <a:cxn ang="0">
                  <a:pos x="781050" y="52387"/>
                </a:cxn>
              </a:cxnLst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6" name="Freeform 152"/>
            <p:cNvSpPr/>
            <p:nvPr userDrawn="1"/>
          </p:nvSpPr>
          <p:spPr>
            <a:xfrm>
              <a:off x="5029201" y="2533650"/>
              <a:ext cx="431800" cy="749300"/>
            </a:xfrm>
            <a:custGeom>
              <a:avLst/>
              <a:gdLst/>
              <a:ahLst/>
              <a:cxnLst>
                <a:cxn ang="0">
                  <a:pos x="385653" y="6601"/>
                </a:cxn>
                <a:cxn ang="0">
                  <a:pos x="0" y="544645"/>
                </a:cxn>
                <a:cxn ang="0">
                  <a:pos x="161512" y="716291"/>
                </a:cxn>
                <a:cxn ang="0">
                  <a:pos x="412022" y="439017"/>
                </a:cxn>
                <a:cxn ang="0">
                  <a:pos x="385653" y="6601"/>
                </a:cxn>
              </a:cxnLst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7" name="Freeform 153"/>
            <p:cNvSpPr/>
            <p:nvPr userDrawn="1"/>
          </p:nvSpPr>
          <p:spPr>
            <a:xfrm>
              <a:off x="5003801" y="2998788"/>
              <a:ext cx="592138" cy="315913"/>
            </a:xfrm>
            <a:custGeom>
              <a:avLst/>
              <a:gdLst/>
              <a:ahLst/>
              <a:cxnLst>
                <a:cxn ang="0">
                  <a:pos x="592138" y="59233"/>
                </a:cxn>
                <a:cxn ang="0">
                  <a:pos x="157903" y="3290"/>
                </a:cxn>
                <a:cxn ang="0">
                  <a:pos x="26317" y="213899"/>
                </a:cxn>
                <a:cxn ang="0">
                  <a:pos x="259882" y="299459"/>
                </a:cxn>
                <a:cxn ang="0">
                  <a:pos x="559241" y="299459"/>
                </a:cxn>
                <a:cxn ang="0">
                  <a:pos x="592138" y="59233"/>
                </a:cxn>
              </a:cxnLst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8" name="Freeform 154"/>
            <p:cNvSpPr/>
            <p:nvPr userDrawn="1"/>
          </p:nvSpPr>
          <p:spPr>
            <a:xfrm>
              <a:off x="5438776" y="3151188"/>
              <a:ext cx="120650" cy="206375"/>
            </a:xfrm>
            <a:custGeom>
              <a:avLst/>
              <a:gdLst/>
              <a:ahLst/>
              <a:cxnLst>
                <a:cxn ang="0">
                  <a:pos x="58694" y="13103"/>
                </a:cxn>
                <a:cxn ang="0">
                  <a:pos x="19564" y="16378"/>
                </a:cxn>
                <a:cxn ang="0">
                  <a:pos x="9782" y="65515"/>
                </a:cxn>
                <a:cxn ang="0">
                  <a:pos x="117389" y="144134"/>
                </a:cxn>
                <a:cxn ang="0">
                  <a:pos x="84781" y="36033"/>
                </a:cxn>
                <a:cxn ang="0">
                  <a:pos x="58694" y="13103"/>
                </a:cxn>
              </a:cxnLst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49" name="Rectangle 155"/>
            <p:cNvSpPr/>
            <p:nvPr userDrawn="1"/>
          </p:nvSpPr>
          <p:spPr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50" name="Freeform 156"/>
            <p:cNvSpPr/>
            <p:nvPr userDrawn="1"/>
          </p:nvSpPr>
          <p:spPr>
            <a:xfrm>
              <a:off x="6819901" y="2698750"/>
              <a:ext cx="214313" cy="155575"/>
            </a:xfrm>
            <a:custGeom>
              <a:avLst/>
              <a:gdLst/>
              <a:ahLst/>
              <a:cxnLst>
                <a:cxn ang="0">
                  <a:pos x="187936" y="92682"/>
                </a:cxn>
                <a:cxn ang="0">
                  <a:pos x="138479" y="26480"/>
                </a:cxn>
                <a:cxn ang="0">
                  <a:pos x="49456" y="9930"/>
                </a:cxn>
                <a:cxn ang="0">
                  <a:pos x="3297" y="16550"/>
                </a:cxn>
                <a:cxn ang="0">
                  <a:pos x="46159" y="59581"/>
                </a:cxn>
                <a:cxn ang="0">
                  <a:pos x="102210" y="72822"/>
                </a:cxn>
                <a:cxn ang="0">
                  <a:pos x="135182" y="135714"/>
                </a:cxn>
                <a:cxn ang="0">
                  <a:pos x="158261" y="148954"/>
                </a:cxn>
                <a:cxn ang="0">
                  <a:pos x="168153" y="155575"/>
                </a:cxn>
                <a:cxn ang="0">
                  <a:pos x="187936" y="92682"/>
                </a:cxn>
              </a:cxnLst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1" name="Freeform 157"/>
            <p:cNvSpPr/>
            <p:nvPr userDrawn="1"/>
          </p:nvSpPr>
          <p:spPr>
            <a:xfrm>
              <a:off x="6792913" y="2774950"/>
              <a:ext cx="207963" cy="138113"/>
            </a:xfrm>
            <a:custGeom>
              <a:avLst/>
              <a:gdLst/>
              <a:ahLst/>
              <a:cxnLst>
                <a:cxn ang="0">
                  <a:pos x="188157" y="75633"/>
                </a:cxn>
                <a:cxn ang="0">
                  <a:pos x="115535" y="16442"/>
                </a:cxn>
                <a:cxn ang="0">
                  <a:pos x="42913" y="6576"/>
                </a:cxn>
                <a:cxn ang="0">
                  <a:pos x="6602" y="13153"/>
                </a:cxn>
                <a:cxn ang="0">
                  <a:pos x="29709" y="55902"/>
                </a:cxn>
                <a:cxn ang="0">
                  <a:pos x="92428" y="72344"/>
                </a:cxn>
                <a:cxn ang="0">
                  <a:pos x="165050" y="131536"/>
                </a:cxn>
                <a:cxn ang="0">
                  <a:pos x="201361" y="115094"/>
                </a:cxn>
                <a:cxn ang="0">
                  <a:pos x="188157" y="75633"/>
                </a:cxn>
              </a:cxnLst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2" name="Freeform 158"/>
            <p:cNvSpPr/>
            <p:nvPr userDrawn="1"/>
          </p:nvSpPr>
          <p:spPr>
            <a:xfrm>
              <a:off x="6770688" y="2844800"/>
              <a:ext cx="214313" cy="111125"/>
            </a:xfrm>
            <a:custGeom>
              <a:avLst/>
              <a:gdLst/>
              <a:ahLst/>
              <a:cxnLst>
                <a:cxn ang="0">
                  <a:pos x="191233" y="45757"/>
                </a:cxn>
                <a:cxn ang="0">
                  <a:pos x="112102" y="0"/>
                </a:cxn>
                <a:cxn ang="0">
                  <a:pos x="39565" y="3268"/>
                </a:cxn>
                <a:cxn ang="0">
                  <a:pos x="3297" y="16341"/>
                </a:cxn>
                <a:cxn ang="0">
                  <a:pos x="36268" y="55562"/>
                </a:cxn>
                <a:cxn ang="0">
                  <a:pos x="98913" y="58830"/>
                </a:cxn>
                <a:cxn ang="0">
                  <a:pos x="178044" y="104588"/>
                </a:cxn>
                <a:cxn ang="0">
                  <a:pos x="211015" y="81709"/>
                </a:cxn>
                <a:cxn ang="0">
                  <a:pos x="191233" y="45757"/>
                </a:cxn>
              </a:cxnLst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3" name="Freeform 159"/>
            <p:cNvSpPr/>
            <p:nvPr userDrawn="1"/>
          </p:nvSpPr>
          <p:spPr>
            <a:xfrm>
              <a:off x="6770688" y="2906713"/>
              <a:ext cx="190500" cy="92075"/>
            </a:xfrm>
            <a:custGeom>
              <a:avLst/>
              <a:gdLst/>
              <a:ahLst/>
              <a:cxnLst>
                <a:cxn ang="0">
                  <a:pos x="167508" y="32883"/>
                </a:cxn>
                <a:cxn ang="0">
                  <a:pos x="98534" y="0"/>
                </a:cxn>
                <a:cxn ang="0">
                  <a:pos x="36129" y="6576"/>
                </a:cxn>
                <a:cxn ang="0">
                  <a:pos x="3284" y="23018"/>
                </a:cxn>
                <a:cxn ang="0">
                  <a:pos x="32844" y="52614"/>
                </a:cxn>
                <a:cxn ang="0">
                  <a:pos x="88681" y="52614"/>
                </a:cxn>
                <a:cxn ang="0">
                  <a:pos x="160939" y="85498"/>
                </a:cxn>
                <a:cxn ang="0">
                  <a:pos x="187215" y="65767"/>
                </a:cxn>
                <a:cxn ang="0">
                  <a:pos x="167508" y="32883"/>
                </a:cxn>
              </a:cxnLst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4" name="Freeform 160"/>
            <p:cNvSpPr/>
            <p:nvPr userDrawn="1"/>
          </p:nvSpPr>
          <p:spPr>
            <a:xfrm>
              <a:off x="5622926" y="2857500"/>
              <a:ext cx="15875" cy="33338"/>
            </a:xfrm>
            <a:custGeom>
              <a:avLst/>
              <a:gdLst/>
              <a:ahLst/>
              <a:cxnLst>
                <a:cxn ang="0">
                  <a:pos x="0" y="3333"/>
                </a:cxn>
                <a:cxn ang="0">
                  <a:pos x="3175" y="0"/>
                </a:cxn>
                <a:cxn ang="0">
                  <a:pos x="9525" y="3333"/>
                </a:cxn>
                <a:cxn ang="0">
                  <a:pos x="15875" y="23336"/>
                </a:cxn>
                <a:cxn ang="0">
                  <a:pos x="12700" y="33338"/>
                </a:cxn>
                <a:cxn ang="0">
                  <a:pos x="9525" y="26670"/>
                </a:cxn>
                <a:cxn ang="0">
                  <a:pos x="0" y="3333"/>
                </a:cxn>
              </a:cxnLst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5" name="Freeform 161"/>
            <p:cNvSpPr/>
            <p:nvPr userDrawn="1"/>
          </p:nvSpPr>
          <p:spPr>
            <a:xfrm>
              <a:off x="5607051" y="3062288"/>
              <a:ext cx="233363" cy="160338"/>
            </a:xfrm>
            <a:custGeom>
              <a:avLst/>
              <a:gdLst/>
              <a:ahLst/>
              <a:cxnLst>
                <a:cxn ang="0">
                  <a:pos x="16434" y="0"/>
                </a:cxn>
                <a:cxn ang="0">
                  <a:pos x="138045" y="26177"/>
                </a:cxn>
                <a:cxn ang="0">
                  <a:pos x="220215" y="147249"/>
                </a:cxn>
                <a:cxn ang="0">
                  <a:pos x="98604" y="75260"/>
                </a:cxn>
                <a:cxn ang="0">
                  <a:pos x="0" y="85077"/>
                </a:cxn>
                <a:cxn ang="0">
                  <a:pos x="16434" y="0"/>
                </a:cxn>
              </a:cxnLst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6" name="Freeform 162"/>
            <p:cNvSpPr/>
            <p:nvPr userDrawn="1"/>
          </p:nvSpPr>
          <p:spPr>
            <a:xfrm>
              <a:off x="5751513" y="3228975"/>
              <a:ext cx="42863" cy="76200"/>
            </a:xfrm>
            <a:custGeom>
              <a:avLst/>
              <a:gdLst/>
              <a:ahLst/>
              <a:cxnLst>
                <a:cxn ang="0">
                  <a:pos x="6594" y="0"/>
                </a:cxn>
                <a:cxn ang="0">
                  <a:pos x="0" y="26504"/>
                </a:cxn>
                <a:cxn ang="0">
                  <a:pos x="42863" y="76200"/>
                </a:cxn>
                <a:cxn ang="0">
                  <a:pos x="39565" y="6626"/>
                </a:cxn>
                <a:cxn ang="0">
                  <a:pos x="6594" y="0"/>
                </a:cxn>
              </a:cxnLst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7" name="Freeform 163"/>
            <p:cNvSpPr/>
            <p:nvPr userDrawn="1"/>
          </p:nvSpPr>
          <p:spPr>
            <a:xfrm>
              <a:off x="5616576" y="2857500"/>
              <a:ext cx="28575" cy="49213"/>
            </a:xfrm>
            <a:custGeom>
              <a:avLst/>
              <a:gdLst/>
              <a:ahLst/>
              <a:cxnLst>
                <a:cxn ang="0">
                  <a:pos x="28575" y="42651"/>
                </a:cxn>
                <a:cxn ang="0">
                  <a:pos x="15875" y="49213"/>
                </a:cxn>
                <a:cxn ang="0">
                  <a:pos x="0" y="9842"/>
                </a:cxn>
                <a:cxn ang="0">
                  <a:pos x="3175" y="3280"/>
                </a:cxn>
                <a:cxn ang="0">
                  <a:pos x="9525" y="0"/>
                </a:cxn>
                <a:cxn ang="0">
                  <a:pos x="15875" y="3280"/>
                </a:cxn>
                <a:cxn ang="0">
                  <a:pos x="28575" y="42651"/>
                </a:cxn>
              </a:cxnLst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8" name="Freeform 164"/>
            <p:cNvSpPr/>
            <p:nvPr userDrawn="1"/>
          </p:nvSpPr>
          <p:spPr>
            <a:xfrm>
              <a:off x="5613401" y="2876550"/>
              <a:ext cx="52388" cy="57150"/>
            </a:xfrm>
            <a:custGeom>
              <a:avLst/>
              <a:gdLst/>
              <a:ahLst/>
              <a:cxnLst>
                <a:cxn ang="0">
                  <a:pos x="52388" y="40341"/>
                </a:cxn>
                <a:cxn ang="0">
                  <a:pos x="13097" y="57150"/>
                </a:cxn>
                <a:cxn ang="0">
                  <a:pos x="0" y="23532"/>
                </a:cxn>
                <a:cxn ang="0">
                  <a:pos x="0" y="16808"/>
                </a:cxn>
                <a:cxn ang="0">
                  <a:pos x="3274" y="13447"/>
                </a:cxn>
                <a:cxn ang="0">
                  <a:pos x="32742" y="0"/>
                </a:cxn>
                <a:cxn ang="0">
                  <a:pos x="36016" y="0"/>
                </a:cxn>
                <a:cxn ang="0">
                  <a:pos x="39291" y="3361"/>
                </a:cxn>
                <a:cxn ang="0">
                  <a:pos x="52388" y="40341"/>
                </a:cxn>
              </a:cxnLst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59" name="Freeform 165"/>
            <p:cNvSpPr/>
            <p:nvPr userDrawn="1"/>
          </p:nvSpPr>
          <p:spPr>
            <a:xfrm>
              <a:off x="5629276" y="2876550"/>
              <a:ext cx="36513" cy="39688"/>
            </a:xfrm>
            <a:custGeom>
              <a:avLst/>
              <a:gdLst/>
              <a:ahLst/>
              <a:cxnLst>
                <a:cxn ang="0">
                  <a:pos x="0" y="6614"/>
                </a:cxn>
                <a:cxn ang="0">
                  <a:pos x="3319" y="6614"/>
                </a:cxn>
                <a:cxn ang="0">
                  <a:pos x="9958" y="3307"/>
                </a:cxn>
                <a:cxn ang="0">
                  <a:pos x="16596" y="0"/>
                </a:cxn>
                <a:cxn ang="0">
                  <a:pos x="19916" y="0"/>
                </a:cxn>
                <a:cxn ang="0">
                  <a:pos x="23235" y="3307"/>
                </a:cxn>
                <a:cxn ang="0">
                  <a:pos x="36513" y="36380"/>
                </a:cxn>
                <a:cxn ang="0">
                  <a:pos x="13277" y="39688"/>
                </a:cxn>
                <a:cxn ang="0">
                  <a:pos x="0" y="6614"/>
                </a:cxn>
              </a:cxnLst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0" name="Freeform 166"/>
            <p:cNvSpPr/>
            <p:nvPr userDrawn="1"/>
          </p:nvSpPr>
          <p:spPr>
            <a:xfrm>
              <a:off x="5619751" y="2894013"/>
              <a:ext cx="171450" cy="361950"/>
            </a:xfrm>
            <a:custGeom>
              <a:avLst/>
              <a:gdLst/>
              <a:ahLst/>
              <a:cxnLst>
                <a:cxn ang="0">
                  <a:pos x="131762" y="361950"/>
                </a:cxn>
                <a:cxn ang="0">
                  <a:pos x="0" y="15875"/>
                </a:cxn>
                <a:cxn ang="0">
                  <a:pos x="39687" y="0"/>
                </a:cxn>
                <a:cxn ang="0">
                  <a:pos x="171450" y="342900"/>
                </a:cxn>
                <a:cxn ang="0">
                  <a:pos x="131762" y="361950"/>
                </a:cxn>
              </a:cxnLst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1" name="Freeform 167"/>
            <p:cNvSpPr/>
            <p:nvPr userDrawn="1"/>
          </p:nvSpPr>
          <p:spPr>
            <a:xfrm>
              <a:off x="5635626" y="2894013"/>
              <a:ext cx="155575" cy="352425"/>
            </a:xfrm>
            <a:custGeom>
              <a:avLst/>
              <a:gdLst/>
              <a:ahLst/>
              <a:cxnLst>
                <a:cxn ang="0">
                  <a:pos x="134937" y="352425"/>
                </a:cxn>
                <a:cxn ang="0">
                  <a:pos x="0" y="9525"/>
                </a:cxn>
                <a:cxn ang="0">
                  <a:pos x="23812" y="0"/>
                </a:cxn>
                <a:cxn ang="0">
                  <a:pos x="155575" y="342900"/>
                </a:cxn>
                <a:cxn ang="0">
                  <a:pos x="134937" y="352425"/>
                </a:cxn>
              </a:cxnLst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2" name="Freeform 168"/>
            <p:cNvSpPr/>
            <p:nvPr userDrawn="1"/>
          </p:nvSpPr>
          <p:spPr>
            <a:xfrm>
              <a:off x="5610226" y="2887663"/>
              <a:ext cx="49213" cy="123825"/>
            </a:xfrm>
            <a:custGeom>
              <a:avLst/>
              <a:gdLst/>
              <a:ahLst/>
              <a:cxnLst>
                <a:cxn ang="0">
                  <a:pos x="49213" y="6517"/>
                </a:cxn>
                <a:cxn ang="0">
                  <a:pos x="45932" y="0"/>
                </a:cxn>
                <a:cxn ang="0">
                  <a:pos x="3280" y="19551"/>
                </a:cxn>
                <a:cxn ang="0">
                  <a:pos x="0" y="26068"/>
                </a:cxn>
                <a:cxn ang="0">
                  <a:pos x="36089" y="120566"/>
                </a:cxn>
                <a:cxn ang="0">
                  <a:pos x="45932" y="123825"/>
                </a:cxn>
                <a:cxn ang="0">
                  <a:pos x="32808" y="91239"/>
                </a:cxn>
                <a:cxn ang="0">
                  <a:pos x="29527" y="87980"/>
                </a:cxn>
                <a:cxn ang="0">
                  <a:pos x="6561" y="29326"/>
                </a:cxn>
                <a:cxn ang="0">
                  <a:pos x="9842" y="26068"/>
                </a:cxn>
                <a:cxn ang="0">
                  <a:pos x="49213" y="6517"/>
                </a:cxn>
              </a:cxnLst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3" name="Freeform 169"/>
            <p:cNvSpPr/>
            <p:nvPr userDrawn="1"/>
          </p:nvSpPr>
          <p:spPr>
            <a:xfrm>
              <a:off x="5622926" y="2857500"/>
              <a:ext cx="15875" cy="25400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175" y="0"/>
                </a:cxn>
                <a:cxn ang="0">
                  <a:pos x="9525" y="3175"/>
                </a:cxn>
                <a:cxn ang="0">
                  <a:pos x="15875" y="22225"/>
                </a:cxn>
                <a:cxn ang="0">
                  <a:pos x="9525" y="25400"/>
                </a:cxn>
                <a:cxn ang="0">
                  <a:pos x="6350" y="25400"/>
                </a:cxn>
                <a:cxn ang="0">
                  <a:pos x="0" y="3175"/>
                </a:cxn>
              </a:cxnLst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4" name="Freeform 170"/>
            <p:cNvSpPr/>
            <p:nvPr userDrawn="1"/>
          </p:nvSpPr>
          <p:spPr>
            <a:xfrm>
              <a:off x="5470526" y="3035300"/>
              <a:ext cx="346075" cy="273050"/>
            </a:xfrm>
            <a:custGeom>
              <a:avLst/>
              <a:gdLst/>
              <a:ahLst/>
              <a:cxnLst>
                <a:cxn ang="0">
                  <a:pos x="201053" y="23028"/>
                </a:cxn>
                <a:cxn ang="0">
                  <a:pos x="342779" y="180936"/>
                </a:cxn>
                <a:cxn ang="0">
                  <a:pos x="309819" y="220413"/>
                </a:cxn>
                <a:cxn ang="0">
                  <a:pos x="177981" y="105272"/>
                </a:cxn>
                <a:cxn ang="0">
                  <a:pos x="250492" y="203965"/>
                </a:cxn>
                <a:cxn ang="0">
                  <a:pos x="247196" y="256601"/>
                </a:cxn>
                <a:cxn ang="0">
                  <a:pos x="181277" y="243442"/>
                </a:cxn>
                <a:cxn ang="0">
                  <a:pos x="118654" y="144749"/>
                </a:cxn>
                <a:cxn ang="0">
                  <a:pos x="154909" y="259890"/>
                </a:cxn>
                <a:cxn ang="0">
                  <a:pos x="102174" y="250021"/>
                </a:cxn>
                <a:cxn ang="0">
                  <a:pos x="6591" y="108562"/>
                </a:cxn>
                <a:cxn ang="0">
                  <a:pos x="62623" y="69084"/>
                </a:cxn>
                <a:cxn ang="0">
                  <a:pos x="75806" y="26318"/>
                </a:cxn>
                <a:cxn ang="0">
                  <a:pos x="125246" y="23028"/>
                </a:cxn>
                <a:cxn ang="0">
                  <a:pos x="151613" y="3289"/>
                </a:cxn>
                <a:cxn ang="0">
                  <a:pos x="201053" y="23028"/>
                </a:cxn>
              </a:cxnLst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5" name="Freeform 171"/>
            <p:cNvSpPr/>
            <p:nvPr userDrawn="1"/>
          </p:nvSpPr>
          <p:spPr>
            <a:xfrm>
              <a:off x="2444751" y="3816350"/>
              <a:ext cx="1169988" cy="1630363"/>
            </a:xfrm>
            <a:custGeom>
              <a:avLst/>
              <a:gdLst/>
              <a:ahLst/>
              <a:cxnLst>
                <a:cxn ang="0">
                  <a:pos x="0" y="286548"/>
                </a:cxn>
                <a:cxn ang="0">
                  <a:pos x="42844" y="0"/>
                </a:cxn>
                <a:cxn ang="0">
                  <a:pos x="1064524" y="293135"/>
                </a:cxn>
                <a:cxn ang="0">
                  <a:pos x="1169988" y="1531553"/>
                </a:cxn>
                <a:cxn ang="0">
                  <a:pos x="992017" y="1630363"/>
                </a:cxn>
                <a:cxn ang="0">
                  <a:pos x="800865" y="546747"/>
                </a:cxn>
                <a:cxn ang="0">
                  <a:pos x="0" y="286548"/>
                </a:cxn>
              </a:cxnLst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6" name="Freeform 172"/>
            <p:cNvSpPr/>
            <p:nvPr userDrawn="1"/>
          </p:nvSpPr>
          <p:spPr>
            <a:xfrm>
              <a:off x="2171701" y="4518025"/>
              <a:ext cx="203200" cy="239713"/>
            </a:xfrm>
            <a:custGeom>
              <a:avLst/>
              <a:gdLst/>
              <a:ahLst/>
              <a:cxnLst>
                <a:cxn ang="0">
                  <a:pos x="147483" y="114930"/>
                </a:cxn>
                <a:cxn ang="0">
                  <a:pos x="134374" y="170754"/>
                </a:cxn>
                <a:cxn ang="0">
                  <a:pos x="68825" y="226578"/>
                </a:cxn>
                <a:cxn ang="0">
                  <a:pos x="13109" y="216726"/>
                </a:cxn>
                <a:cxn ang="0">
                  <a:pos x="13109" y="216726"/>
                </a:cxn>
                <a:cxn ang="0">
                  <a:pos x="22941" y="154335"/>
                </a:cxn>
                <a:cxn ang="0">
                  <a:pos x="88490" y="101795"/>
                </a:cxn>
                <a:cxn ang="0">
                  <a:pos x="137651" y="105079"/>
                </a:cxn>
                <a:cxn ang="0">
                  <a:pos x="183535" y="68958"/>
                </a:cxn>
                <a:cxn ang="0">
                  <a:pos x="190090" y="0"/>
                </a:cxn>
                <a:cxn ang="0">
                  <a:pos x="203200" y="3283"/>
                </a:cxn>
                <a:cxn ang="0">
                  <a:pos x="196645" y="72242"/>
                </a:cxn>
                <a:cxn ang="0">
                  <a:pos x="196645" y="75526"/>
                </a:cxn>
                <a:cxn ang="0">
                  <a:pos x="193367" y="78809"/>
                </a:cxn>
                <a:cxn ang="0">
                  <a:pos x="147483" y="114930"/>
                </a:cxn>
              </a:cxnLst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67" name="Rectangle 173"/>
            <p:cNvSpPr/>
            <p:nvPr userDrawn="1"/>
          </p:nvSpPr>
          <p:spPr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8" name="Rectangle 174"/>
            <p:cNvSpPr/>
            <p:nvPr userDrawn="1"/>
          </p:nvSpPr>
          <p:spPr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69" name="Freeform 175"/>
            <p:cNvSpPr/>
            <p:nvPr userDrawn="1"/>
          </p:nvSpPr>
          <p:spPr>
            <a:xfrm>
              <a:off x="1700213" y="3133725"/>
              <a:ext cx="385763" cy="1344613"/>
            </a:xfrm>
            <a:custGeom>
              <a:avLst/>
              <a:gdLst/>
              <a:ahLst/>
              <a:cxnLst>
                <a:cxn ang="0">
                  <a:pos x="98913" y="0"/>
                </a:cxn>
                <a:cxn ang="0">
                  <a:pos x="95616" y="247171"/>
                </a:cxn>
                <a:cxn ang="0">
                  <a:pos x="385763" y="1258926"/>
                </a:cxn>
                <a:cxn ang="0">
                  <a:pos x="382465" y="1344613"/>
                </a:cxn>
                <a:cxn ang="0">
                  <a:pos x="19782" y="243875"/>
                </a:cxn>
                <a:cxn ang="0">
                  <a:pos x="23079" y="0"/>
                </a:cxn>
                <a:cxn ang="0">
                  <a:pos x="98913" y="0"/>
                </a:cxn>
              </a:cxnLst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0" name="Freeform 176"/>
            <p:cNvSpPr/>
            <p:nvPr userDrawn="1"/>
          </p:nvSpPr>
          <p:spPr>
            <a:xfrm>
              <a:off x="1738313" y="3133725"/>
              <a:ext cx="347663" cy="1341438"/>
            </a:xfrm>
            <a:custGeom>
              <a:avLst/>
              <a:gdLst/>
              <a:ahLst/>
              <a:cxnLst>
                <a:cxn ang="0">
                  <a:pos x="59599" y="0"/>
                </a:cxn>
                <a:cxn ang="0">
                  <a:pos x="56288" y="247193"/>
                </a:cxn>
                <a:cxn ang="0">
                  <a:pos x="347663" y="1259040"/>
                </a:cxn>
                <a:cxn ang="0">
                  <a:pos x="344351" y="1341438"/>
                </a:cxn>
                <a:cxn ang="0">
                  <a:pos x="19866" y="243897"/>
                </a:cxn>
                <a:cxn ang="0">
                  <a:pos x="23177" y="0"/>
                </a:cxn>
                <a:cxn ang="0">
                  <a:pos x="59599" y="0"/>
                </a:cxn>
              </a:cxnLst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1" name="Freeform 177"/>
            <p:cNvSpPr/>
            <p:nvPr userDrawn="1"/>
          </p:nvSpPr>
          <p:spPr>
            <a:xfrm>
              <a:off x="1878013" y="4138613"/>
              <a:ext cx="1476375" cy="346075"/>
            </a:xfrm>
            <a:custGeom>
              <a:avLst/>
              <a:gdLst/>
              <a:ahLst/>
              <a:cxnLst>
                <a:cxn ang="0">
                  <a:pos x="738187" y="0"/>
                </a:cxn>
                <a:cxn ang="0">
                  <a:pos x="1476375" y="309819"/>
                </a:cxn>
                <a:cxn ang="0">
                  <a:pos x="1469784" y="346075"/>
                </a:cxn>
                <a:cxn ang="0">
                  <a:pos x="6590" y="346075"/>
                </a:cxn>
                <a:cxn ang="0">
                  <a:pos x="0" y="309819"/>
                </a:cxn>
                <a:cxn ang="0">
                  <a:pos x="738187" y="0"/>
                </a:cxn>
              </a:cxnLst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2" name="Freeform 178"/>
            <p:cNvSpPr/>
            <p:nvPr userDrawn="1"/>
          </p:nvSpPr>
          <p:spPr>
            <a:xfrm>
              <a:off x="1878013" y="4445000"/>
              <a:ext cx="1479550" cy="146050"/>
            </a:xfrm>
            <a:custGeom>
              <a:avLst/>
              <a:gdLst/>
              <a:ahLst/>
              <a:cxnLst>
                <a:cxn ang="0">
                  <a:pos x="1476254" y="0"/>
                </a:cxn>
                <a:cxn ang="0">
                  <a:pos x="1479550" y="9957"/>
                </a:cxn>
                <a:cxn ang="0">
                  <a:pos x="1403760" y="92940"/>
                </a:cxn>
                <a:cxn ang="0">
                  <a:pos x="1120371" y="92940"/>
                </a:cxn>
                <a:cxn ang="0">
                  <a:pos x="738127" y="146050"/>
                </a:cxn>
                <a:cxn ang="0">
                  <a:pos x="359178" y="92940"/>
                </a:cxn>
                <a:cxn ang="0">
                  <a:pos x="75789" y="92940"/>
                </a:cxn>
                <a:cxn ang="0">
                  <a:pos x="0" y="9957"/>
                </a:cxn>
                <a:cxn ang="0">
                  <a:pos x="0" y="0"/>
                </a:cxn>
                <a:cxn ang="0">
                  <a:pos x="1476254" y="0"/>
                </a:cxn>
              </a:cxnLst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3" name="Freeform 179"/>
            <p:cNvSpPr/>
            <p:nvPr userDrawn="1"/>
          </p:nvSpPr>
          <p:spPr>
            <a:xfrm>
              <a:off x="1682751" y="2890838"/>
              <a:ext cx="198438" cy="371475"/>
            </a:xfrm>
            <a:custGeom>
              <a:avLst/>
              <a:gdLst/>
              <a:ahLst/>
              <a:cxnLst>
                <a:cxn ang="0">
                  <a:pos x="62838" y="0"/>
                </a:cxn>
                <a:cxn ang="0">
                  <a:pos x="135599" y="0"/>
                </a:cxn>
                <a:cxn ang="0">
                  <a:pos x="198438" y="69035"/>
                </a:cxn>
                <a:cxn ang="0">
                  <a:pos x="198438" y="302439"/>
                </a:cxn>
                <a:cxn ang="0">
                  <a:pos x="135599" y="371475"/>
                </a:cxn>
                <a:cxn ang="0">
                  <a:pos x="62838" y="371475"/>
                </a:cxn>
                <a:cxn ang="0">
                  <a:pos x="0" y="302439"/>
                </a:cxn>
                <a:cxn ang="0">
                  <a:pos x="0" y="69035"/>
                </a:cxn>
                <a:cxn ang="0">
                  <a:pos x="62838" y="0"/>
                </a:cxn>
              </a:cxnLst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4" name="Freeform 180"/>
            <p:cNvSpPr/>
            <p:nvPr userDrawn="1"/>
          </p:nvSpPr>
          <p:spPr>
            <a:xfrm>
              <a:off x="1670051" y="2444750"/>
              <a:ext cx="388938" cy="1279525"/>
            </a:xfrm>
            <a:custGeom>
              <a:avLst/>
              <a:gdLst/>
              <a:ahLst/>
              <a:cxnLst>
                <a:cxn ang="0">
                  <a:pos x="336200" y="610082"/>
                </a:cxn>
                <a:cxn ang="0">
                  <a:pos x="214245" y="1279525"/>
                </a:cxn>
                <a:cxn ang="0">
                  <a:pos x="187876" y="1279525"/>
                </a:cxn>
                <a:cxn ang="0">
                  <a:pos x="0" y="29679"/>
                </a:cxn>
                <a:cxn ang="0">
                  <a:pos x="23072" y="23084"/>
                </a:cxn>
                <a:cxn ang="0">
                  <a:pos x="336200" y="610082"/>
                </a:cxn>
              </a:cxnLst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5" name="Freeform 181"/>
            <p:cNvSpPr/>
            <p:nvPr userDrawn="1"/>
          </p:nvSpPr>
          <p:spPr>
            <a:xfrm>
              <a:off x="1670051" y="2465388"/>
              <a:ext cx="247650" cy="1258888"/>
            </a:xfrm>
            <a:custGeom>
              <a:avLst/>
              <a:gdLst/>
              <a:ahLst/>
              <a:cxnLst>
                <a:cxn ang="0">
                  <a:pos x="247650" y="1242410"/>
                </a:cxn>
                <a:cxn ang="0">
                  <a:pos x="214630" y="1258888"/>
                </a:cxn>
                <a:cxn ang="0">
                  <a:pos x="188214" y="1258888"/>
                </a:cxn>
                <a:cxn ang="0">
                  <a:pos x="0" y="9886"/>
                </a:cxn>
                <a:cxn ang="0">
                  <a:pos x="23114" y="3295"/>
                </a:cxn>
                <a:cxn ang="0">
                  <a:pos x="59436" y="3295"/>
                </a:cxn>
                <a:cxn ang="0">
                  <a:pos x="247650" y="1242410"/>
                </a:cxn>
              </a:cxnLst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6" name="Freeform 182"/>
            <p:cNvSpPr/>
            <p:nvPr userDrawn="1"/>
          </p:nvSpPr>
          <p:spPr>
            <a:xfrm>
              <a:off x="2071688" y="4889500"/>
              <a:ext cx="1089025" cy="630238"/>
            </a:xfrm>
            <a:custGeom>
              <a:avLst/>
              <a:gdLst/>
              <a:ahLst/>
              <a:cxnLst>
                <a:cxn ang="0">
                  <a:pos x="458710" y="0"/>
                </a:cxn>
                <a:cxn ang="0">
                  <a:pos x="633614" y="0"/>
                </a:cxn>
                <a:cxn ang="0">
                  <a:pos x="633614" y="438856"/>
                </a:cxn>
                <a:cxn ang="0">
                  <a:pos x="1039523" y="514749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626938"/>
                </a:cxn>
                <a:cxn ang="0">
                  <a:pos x="597313" y="541146"/>
                </a:cxn>
                <a:cxn ang="0">
                  <a:pos x="495011" y="541146"/>
                </a:cxn>
                <a:cxn ang="0">
                  <a:pos x="52801" y="626938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514749"/>
                </a:cxn>
                <a:cxn ang="0">
                  <a:pos x="458710" y="438856"/>
                </a:cxn>
                <a:cxn ang="0">
                  <a:pos x="458710" y="0"/>
                </a:cxn>
              </a:cxnLst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77" name="Oval 183"/>
            <p:cNvSpPr/>
            <p:nvPr userDrawn="1"/>
          </p:nvSpPr>
          <p:spPr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8" name="Oval 184"/>
            <p:cNvSpPr/>
            <p:nvPr userDrawn="1"/>
          </p:nvSpPr>
          <p:spPr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79" name="Freeform 185"/>
            <p:cNvSpPr/>
            <p:nvPr userDrawn="1"/>
          </p:nvSpPr>
          <p:spPr>
            <a:xfrm>
              <a:off x="2555876" y="5329238"/>
              <a:ext cx="122238" cy="1968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325" y="0"/>
                </a:cxn>
                <a:cxn ang="0">
                  <a:pos x="122238" y="0"/>
                </a:cxn>
                <a:cxn ang="0">
                  <a:pos x="100012" y="196850"/>
                </a:cxn>
                <a:cxn ang="0">
                  <a:pos x="60325" y="196850"/>
                </a:cxn>
                <a:cxn ang="0">
                  <a:pos x="23812" y="196850"/>
                </a:cxn>
                <a:cxn ang="0">
                  <a:pos x="0" y="0"/>
                </a:cxn>
              </a:cxnLst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0" name="Oval 186"/>
            <p:cNvSpPr/>
            <p:nvPr userDrawn="1"/>
          </p:nvSpPr>
          <p:spPr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81" name="Freeform 187"/>
            <p:cNvSpPr/>
            <p:nvPr userDrawn="1"/>
          </p:nvSpPr>
          <p:spPr>
            <a:xfrm>
              <a:off x="3360738" y="26162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6225" y="125290"/>
                </a:cxn>
                <a:cxn ang="0">
                  <a:pos x="3293" y="102210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2" name="Freeform 188"/>
            <p:cNvSpPr/>
            <p:nvPr userDrawn="1"/>
          </p:nvSpPr>
          <p:spPr>
            <a:xfrm>
              <a:off x="3219451" y="2547938"/>
              <a:ext cx="339725" cy="322263"/>
            </a:xfrm>
            <a:custGeom>
              <a:avLst/>
              <a:gdLst/>
              <a:ahLst/>
              <a:cxnLst>
                <a:cxn ang="0">
                  <a:pos x="0" y="217487"/>
                </a:cxn>
                <a:cxn ang="0">
                  <a:pos x="101600" y="322263"/>
                </a:cxn>
                <a:cxn ang="0">
                  <a:pos x="180975" y="233362"/>
                </a:cxn>
                <a:cxn ang="0">
                  <a:pos x="339725" y="157162"/>
                </a:cxn>
                <a:cxn ang="0">
                  <a:pos x="184150" y="0"/>
                </a:cxn>
                <a:cxn ang="0">
                  <a:pos x="0" y="217487"/>
                </a:cxn>
              </a:cxnLst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3" name="Freeform 189"/>
            <p:cNvSpPr/>
            <p:nvPr userDrawn="1"/>
          </p:nvSpPr>
          <p:spPr>
            <a:xfrm>
              <a:off x="3314701" y="2692400"/>
              <a:ext cx="309563" cy="128588"/>
            </a:xfrm>
            <a:custGeom>
              <a:avLst/>
              <a:gdLst/>
              <a:ahLst/>
              <a:cxnLst>
                <a:cxn ang="0">
                  <a:pos x="306269" y="26377"/>
                </a:cxn>
                <a:cxn ang="0">
                  <a:pos x="286510" y="59348"/>
                </a:cxn>
                <a:cxn ang="0">
                  <a:pos x="32932" y="125290"/>
                </a:cxn>
                <a:cxn ang="0">
                  <a:pos x="3293" y="105508"/>
                </a:cxn>
                <a:cxn ang="0">
                  <a:pos x="23052" y="69239"/>
                </a:cxn>
                <a:cxn ang="0">
                  <a:pos x="276630" y="3297"/>
                </a:cxn>
                <a:cxn ang="0">
                  <a:pos x="306269" y="26377"/>
                </a:cxn>
              </a:cxnLst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4" name="Freeform 190"/>
            <p:cNvSpPr/>
            <p:nvPr userDrawn="1"/>
          </p:nvSpPr>
          <p:spPr>
            <a:xfrm>
              <a:off x="3440113" y="2530475"/>
              <a:ext cx="300038" cy="125413"/>
            </a:xfrm>
            <a:custGeom>
              <a:avLst/>
              <a:gdLst/>
              <a:ahLst/>
              <a:cxnLst>
                <a:cxn ang="0">
                  <a:pos x="296740" y="26402"/>
                </a:cxn>
                <a:cxn ang="0">
                  <a:pos x="276958" y="59406"/>
                </a:cxn>
                <a:cxn ang="0">
                  <a:pos x="32971" y="122112"/>
                </a:cxn>
                <a:cxn ang="0">
                  <a:pos x="3297" y="102310"/>
                </a:cxn>
                <a:cxn ang="0">
                  <a:pos x="23079" y="66006"/>
                </a:cxn>
                <a:cxn ang="0">
                  <a:pos x="267066" y="3300"/>
                </a:cxn>
                <a:cxn ang="0">
                  <a:pos x="296740" y="26402"/>
                </a:cxn>
              </a:cxnLst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5" name="Freeform 191"/>
            <p:cNvSpPr/>
            <p:nvPr userDrawn="1"/>
          </p:nvSpPr>
          <p:spPr>
            <a:xfrm>
              <a:off x="3341688" y="2278063"/>
              <a:ext cx="422275" cy="582613"/>
            </a:xfrm>
            <a:custGeom>
              <a:avLst/>
              <a:gdLst/>
              <a:ahLst/>
              <a:cxnLst>
                <a:cxn ang="0">
                  <a:pos x="254024" y="16457"/>
                </a:cxn>
                <a:cxn ang="0">
                  <a:pos x="382686" y="85581"/>
                </a:cxn>
                <a:cxn ang="0">
                  <a:pos x="409078" y="148121"/>
                </a:cxn>
                <a:cxn ang="0">
                  <a:pos x="234230" y="552988"/>
                </a:cxn>
                <a:cxn ang="0">
                  <a:pos x="168250" y="566155"/>
                </a:cxn>
                <a:cxn ang="0">
                  <a:pos x="39588" y="497031"/>
                </a:cxn>
                <a:cxn ang="0">
                  <a:pos x="13196" y="434491"/>
                </a:cxn>
                <a:cxn ang="0">
                  <a:pos x="188044" y="29624"/>
                </a:cxn>
                <a:cxn ang="0">
                  <a:pos x="254024" y="16457"/>
                </a:cxn>
              </a:cxnLst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6" name="Freeform 192"/>
            <p:cNvSpPr/>
            <p:nvPr userDrawn="1"/>
          </p:nvSpPr>
          <p:spPr>
            <a:xfrm>
              <a:off x="3375026" y="2320925"/>
              <a:ext cx="355600" cy="493713"/>
            </a:xfrm>
            <a:custGeom>
              <a:avLst/>
              <a:gdLst/>
              <a:ahLst/>
              <a:cxnLst>
                <a:cxn ang="0">
                  <a:pos x="174625" y="0"/>
                </a:cxn>
                <a:cxn ang="0">
                  <a:pos x="355600" y="98425"/>
                </a:cxn>
                <a:cxn ang="0">
                  <a:pos x="355600" y="98425"/>
                </a:cxn>
                <a:cxn ang="0">
                  <a:pos x="180975" y="493713"/>
                </a:cxn>
                <a:cxn ang="0">
                  <a:pos x="180975" y="493713"/>
                </a:cxn>
                <a:cxn ang="0">
                  <a:pos x="0" y="395287"/>
                </a:cxn>
                <a:cxn ang="0">
                  <a:pos x="0" y="395287"/>
                </a:cxn>
                <a:cxn ang="0">
                  <a:pos x="174625" y="0"/>
                </a:cxn>
                <a:cxn ang="0">
                  <a:pos x="174625" y="0"/>
                </a:cxn>
              </a:cxnLst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7" name="Freeform 193"/>
            <p:cNvSpPr/>
            <p:nvPr userDrawn="1"/>
          </p:nvSpPr>
          <p:spPr>
            <a:xfrm>
              <a:off x="3598863" y="2327275"/>
              <a:ext cx="76200" cy="42863"/>
            </a:xfrm>
            <a:custGeom>
              <a:avLst/>
              <a:gdLst/>
              <a:ahLst/>
              <a:cxnLst>
                <a:cxn ang="0">
                  <a:pos x="6626" y="0"/>
                </a:cxn>
                <a:cxn ang="0">
                  <a:pos x="72886" y="36268"/>
                </a:cxn>
                <a:cxn ang="0">
                  <a:pos x="76200" y="39565"/>
                </a:cxn>
                <a:cxn ang="0">
                  <a:pos x="76200" y="39565"/>
                </a:cxn>
                <a:cxn ang="0">
                  <a:pos x="69573" y="42863"/>
                </a:cxn>
                <a:cxn ang="0">
                  <a:pos x="3313" y="6594"/>
                </a:cxn>
                <a:cxn ang="0">
                  <a:pos x="3313" y="0"/>
                </a:cxn>
                <a:cxn ang="0">
                  <a:pos x="3313" y="0"/>
                </a:cxn>
                <a:cxn ang="0">
                  <a:pos x="6626" y="0"/>
                </a:cxn>
              </a:cxnLst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8" name="Freeform 194"/>
            <p:cNvSpPr/>
            <p:nvPr userDrawn="1"/>
          </p:nvSpPr>
          <p:spPr>
            <a:xfrm>
              <a:off x="3440113" y="2771775"/>
              <a:ext cx="30163" cy="30163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26811" y="20108"/>
                </a:cxn>
                <a:cxn ang="0">
                  <a:pos x="10054" y="26811"/>
                </a:cxn>
                <a:cxn ang="0">
                  <a:pos x="3351" y="10054"/>
                </a:cxn>
                <a:cxn ang="0">
                  <a:pos x="20108" y="3351"/>
                </a:cxn>
              </a:cxnLst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89" name="Freeform 195"/>
            <p:cNvSpPr/>
            <p:nvPr userDrawn="1"/>
          </p:nvSpPr>
          <p:spPr>
            <a:xfrm>
              <a:off x="3602038" y="2609850"/>
              <a:ext cx="95250" cy="73025"/>
            </a:xfrm>
            <a:custGeom>
              <a:avLst/>
              <a:gdLst/>
              <a:ahLst/>
              <a:cxnLst>
                <a:cxn ang="0">
                  <a:pos x="95250" y="26554"/>
                </a:cxn>
                <a:cxn ang="0">
                  <a:pos x="75543" y="59747"/>
                </a:cxn>
                <a:cxn ang="0">
                  <a:pos x="32844" y="69705"/>
                </a:cxn>
                <a:cxn ang="0">
                  <a:pos x="3284" y="49789"/>
                </a:cxn>
                <a:cxn ang="0">
                  <a:pos x="22991" y="13277"/>
                </a:cxn>
                <a:cxn ang="0">
                  <a:pos x="62405" y="3319"/>
                </a:cxn>
                <a:cxn ang="0">
                  <a:pos x="95250" y="26554"/>
                </a:cxn>
              </a:cxnLst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0" name="Freeform 196"/>
            <p:cNvSpPr/>
            <p:nvPr userDrawn="1"/>
          </p:nvSpPr>
          <p:spPr>
            <a:xfrm>
              <a:off x="3295651" y="2428875"/>
              <a:ext cx="174625" cy="269875"/>
            </a:xfrm>
            <a:custGeom>
              <a:avLst/>
              <a:gdLst/>
              <a:ahLst/>
              <a:cxnLst>
                <a:cxn ang="0">
                  <a:pos x="13179" y="256710"/>
                </a:cxn>
                <a:cxn ang="0">
                  <a:pos x="26358" y="269875"/>
                </a:cxn>
                <a:cxn ang="0">
                  <a:pos x="39537" y="250128"/>
                </a:cxn>
                <a:cxn ang="0">
                  <a:pos x="151561" y="95443"/>
                </a:cxn>
                <a:cxn ang="0">
                  <a:pos x="144971" y="19746"/>
                </a:cxn>
                <a:cxn ang="0">
                  <a:pos x="9884" y="207342"/>
                </a:cxn>
                <a:cxn ang="0">
                  <a:pos x="13179" y="256710"/>
                </a:cxn>
              </a:cxnLst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1" name="Freeform 197"/>
            <p:cNvSpPr/>
            <p:nvPr userDrawn="1"/>
          </p:nvSpPr>
          <p:spPr>
            <a:xfrm>
              <a:off x="3681413" y="2366963"/>
              <a:ext cx="19050" cy="19050"/>
            </a:xfrm>
            <a:custGeom>
              <a:avLst/>
              <a:gdLst/>
              <a:ahLst/>
              <a:cxnLst>
                <a:cxn ang="0">
                  <a:pos x="12700" y="3175"/>
                </a:cxn>
                <a:cxn ang="0">
                  <a:pos x="15875" y="12700"/>
                </a:cxn>
                <a:cxn ang="0">
                  <a:pos x="6350" y="19050"/>
                </a:cxn>
                <a:cxn ang="0">
                  <a:pos x="3175" y="6350"/>
                </a:cxn>
                <a:cxn ang="0">
                  <a:pos x="12700" y="3175"/>
                </a:cxn>
              </a:cxnLst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2" name="Freeform 198"/>
            <p:cNvSpPr/>
            <p:nvPr userDrawn="1"/>
          </p:nvSpPr>
          <p:spPr>
            <a:xfrm>
              <a:off x="3489326" y="2392363"/>
              <a:ext cx="161925" cy="180975"/>
            </a:xfrm>
            <a:custGeom>
              <a:avLst/>
              <a:gdLst/>
              <a:ahLst/>
              <a:cxnLst>
                <a:cxn ang="0">
                  <a:pos x="9525" y="109537"/>
                </a:cxn>
                <a:cxn ang="0">
                  <a:pos x="14287" y="109537"/>
                </a:cxn>
                <a:cxn ang="0">
                  <a:pos x="17462" y="103187"/>
                </a:cxn>
                <a:cxn ang="0">
                  <a:pos x="161925" y="180975"/>
                </a:cxn>
                <a:cxn ang="0">
                  <a:pos x="161925" y="177800"/>
                </a:cxn>
                <a:cxn ang="0">
                  <a:pos x="17462" y="100012"/>
                </a:cxn>
                <a:cxn ang="0">
                  <a:pos x="60325" y="3175"/>
                </a:cxn>
                <a:cxn ang="0">
                  <a:pos x="60325" y="0"/>
                </a:cxn>
                <a:cxn ang="0">
                  <a:pos x="14287" y="100012"/>
                </a:cxn>
                <a:cxn ang="0">
                  <a:pos x="0" y="92075"/>
                </a:cxn>
                <a:cxn ang="0">
                  <a:pos x="0" y="92075"/>
                </a:cxn>
                <a:cxn ang="0">
                  <a:pos x="14287" y="100012"/>
                </a:cxn>
                <a:cxn ang="0">
                  <a:pos x="9525" y="109537"/>
                </a:cxn>
              </a:cxnLst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3" name="Freeform 199"/>
            <p:cNvSpPr/>
            <p:nvPr userDrawn="1"/>
          </p:nvSpPr>
          <p:spPr>
            <a:xfrm>
              <a:off x="3513138" y="2438400"/>
              <a:ext cx="33338" cy="60325"/>
            </a:xfrm>
            <a:custGeom>
              <a:avLst/>
              <a:gdLst/>
              <a:ahLst/>
              <a:cxnLst>
                <a:cxn ang="0">
                  <a:pos x="22225" y="0"/>
                </a:cxn>
                <a:cxn ang="0">
                  <a:pos x="33338" y="6350"/>
                </a:cxn>
                <a:cxn ang="0">
                  <a:pos x="9525" y="60325"/>
                </a:cxn>
                <a:cxn ang="0">
                  <a:pos x="0" y="53975"/>
                </a:cxn>
                <a:cxn ang="0">
                  <a:pos x="22225" y="0"/>
                </a:cxn>
              </a:cxnLst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4" name="Freeform 200"/>
            <p:cNvSpPr/>
            <p:nvPr userDrawn="1"/>
          </p:nvSpPr>
          <p:spPr>
            <a:xfrm>
              <a:off x="3525838" y="2462213"/>
              <a:ext cx="26988" cy="42863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6988" y="3175"/>
                </a:cxn>
                <a:cxn ang="0">
                  <a:pos x="9525" y="42863"/>
                </a:cxn>
                <a:cxn ang="0">
                  <a:pos x="0" y="36512"/>
                </a:cxn>
                <a:cxn ang="0">
                  <a:pos x="15875" y="0"/>
                </a:cxn>
              </a:cxnLst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5" name="Freeform 201"/>
            <p:cNvSpPr/>
            <p:nvPr userDrawn="1"/>
          </p:nvSpPr>
          <p:spPr>
            <a:xfrm>
              <a:off x="3538538" y="2441575"/>
              <a:ext cx="36513" cy="69850"/>
            </a:xfrm>
            <a:custGeom>
              <a:avLst/>
              <a:gdLst/>
              <a:ahLst/>
              <a:cxnLst>
                <a:cxn ang="0">
                  <a:pos x="26987" y="0"/>
                </a:cxn>
                <a:cxn ang="0">
                  <a:pos x="36513" y="7937"/>
                </a:cxn>
                <a:cxn ang="0">
                  <a:pos x="7937" y="69850"/>
                </a:cxn>
                <a:cxn ang="0">
                  <a:pos x="0" y="63500"/>
                </a:cxn>
                <a:cxn ang="0">
                  <a:pos x="26987" y="0"/>
                </a:cxn>
              </a:cxnLst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6" name="Freeform 202"/>
            <p:cNvSpPr/>
            <p:nvPr userDrawn="1"/>
          </p:nvSpPr>
          <p:spPr>
            <a:xfrm>
              <a:off x="3549651" y="2478088"/>
              <a:ext cx="25400" cy="39688"/>
            </a:xfrm>
            <a:custGeom>
              <a:avLst/>
              <a:gdLst/>
              <a:ahLst/>
              <a:cxnLst>
                <a:cxn ang="0">
                  <a:pos x="15875" y="0"/>
                </a:cxn>
                <a:cxn ang="0">
                  <a:pos x="25400" y="3175"/>
                </a:cxn>
                <a:cxn ang="0">
                  <a:pos x="9525" y="39688"/>
                </a:cxn>
                <a:cxn ang="0">
                  <a:pos x="0" y="33337"/>
                </a:cxn>
                <a:cxn ang="0">
                  <a:pos x="15875" y="0"/>
                </a:cxn>
              </a:cxnLst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7" name="Freeform 203"/>
            <p:cNvSpPr/>
            <p:nvPr userDrawn="1"/>
          </p:nvSpPr>
          <p:spPr>
            <a:xfrm>
              <a:off x="3562351" y="2474913"/>
              <a:ext cx="30163" cy="49213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30163" y="6350"/>
                </a:cxn>
                <a:cxn ang="0">
                  <a:pos x="9525" y="49213"/>
                </a:cxn>
                <a:cxn ang="0">
                  <a:pos x="0" y="42862"/>
                </a:cxn>
                <a:cxn ang="0">
                  <a:pos x="19050" y="0"/>
                </a:cxn>
              </a:cxnLst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8" name="Freeform 204"/>
            <p:cNvSpPr/>
            <p:nvPr userDrawn="1"/>
          </p:nvSpPr>
          <p:spPr>
            <a:xfrm>
              <a:off x="3575051" y="2459038"/>
              <a:ext cx="39688" cy="71438"/>
            </a:xfrm>
            <a:custGeom>
              <a:avLst/>
              <a:gdLst/>
              <a:ahLst/>
              <a:cxnLst>
                <a:cxn ang="0">
                  <a:pos x="30162" y="0"/>
                </a:cxn>
                <a:cxn ang="0">
                  <a:pos x="39688" y="6350"/>
                </a:cxn>
                <a:cxn ang="0">
                  <a:pos x="9525" y="71438"/>
                </a:cxn>
                <a:cxn ang="0">
                  <a:pos x="0" y="68262"/>
                </a:cxn>
                <a:cxn ang="0">
                  <a:pos x="30162" y="0"/>
                </a:cxn>
              </a:cxnLst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799" name="Freeform 206"/>
            <p:cNvSpPr/>
            <p:nvPr userDrawn="1"/>
          </p:nvSpPr>
          <p:spPr>
            <a:xfrm>
              <a:off x="3589338" y="2487613"/>
              <a:ext cx="25400" cy="50800"/>
            </a:xfrm>
            <a:custGeom>
              <a:avLst/>
              <a:gdLst/>
              <a:ahLst/>
              <a:cxnLst>
                <a:cxn ang="0">
                  <a:pos x="19050" y="0"/>
                </a:cxn>
                <a:cxn ang="0">
                  <a:pos x="25400" y="7937"/>
                </a:cxn>
                <a:cxn ang="0">
                  <a:pos x="6350" y="50800"/>
                </a:cxn>
                <a:cxn ang="0">
                  <a:pos x="0" y="46037"/>
                </a:cxn>
                <a:cxn ang="0">
                  <a:pos x="19050" y="0"/>
                </a:cxn>
              </a:cxnLst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0" name="Freeform 207"/>
            <p:cNvSpPr/>
            <p:nvPr userDrawn="1"/>
          </p:nvSpPr>
          <p:spPr>
            <a:xfrm>
              <a:off x="3602038" y="2478088"/>
              <a:ext cx="33338" cy="66675"/>
            </a:xfrm>
            <a:custGeom>
              <a:avLst/>
              <a:gdLst/>
              <a:ahLst/>
              <a:cxnLst>
                <a:cxn ang="0">
                  <a:pos x="25400" y="0"/>
                </a:cxn>
                <a:cxn ang="0">
                  <a:pos x="33338" y="6350"/>
                </a:cxn>
                <a:cxn ang="0">
                  <a:pos x="6350" y="66675"/>
                </a:cxn>
                <a:cxn ang="0">
                  <a:pos x="0" y="63500"/>
                </a:cxn>
                <a:cxn ang="0">
                  <a:pos x="25400" y="0"/>
                </a:cxn>
              </a:cxnLst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1" name="Freeform 208"/>
            <p:cNvSpPr/>
            <p:nvPr userDrawn="1"/>
          </p:nvSpPr>
          <p:spPr>
            <a:xfrm>
              <a:off x="3611563" y="2505075"/>
              <a:ext cx="26988" cy="46038"/>
            </a:xfrm>
            <a:custGeom>
              <a:avLst/>
              <a:gdLst/>
              <a:ahLst/>
              <a:cxnLst>
                <a:cxn ang="0">
                  <a:pos x="20637" y="0"/>
                </a:cxn>
                <a:cxn ang="0">
                  <a:pos x="26988" y="6350"/>
                </a:cxn>
                <a:cxn ang="0">
                  <a:pos x="9525" y="46038"/>
                </a:cxn>
                <a:cxn ang="0">
                  <a:pos x="0" y="42862"/>
                </a:cxn>
                <a:cxn ang="0">
                  <a:pos x="20637" y="0"/>
                </a:cxn>
              </a:cxnLst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2" name="Freeform 209"/>
            <p:cNvSpPr/>
            <p:nvPr userDrawn="1"/>
          </p:nvSpPr>
          <p:spPr>
            <a:xfrm>
              <a:off x="3624263" y="2474913"/>
              <a:ext cx="42863" cy="82550"/>
            </a:xfrm>
            <a:custGeom>
              <a:avLst/>
              <a:gdLst/>
              <a:ahLst/>
              <a:cxnLst>
                <a:cxn ang="0">
                  <a:pos x="33337" y="0"/>
                </a:cxn>
                <a:cxn ang="0">
                  <a:pos x="42863" y="6350"/>
                </a:cxn>
                <a:cxn ang="0">
                  <a:pos x="11112" y="82550"/>
                </a:cxn>
                <a:cxn ang="0">
                  <a:pos x="0" y="79375"/>
                </a:cxn>
                <a:cxn ang="0">
                  <a:pos x="33337" y="0"/>
                </a:cxn>
              </a:cxnLst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3" name="Freeform 210"/>
            <p:cNvSpPr/>
            <p:nvPr userDrawn="1"/>
          </p:nvSpPr>
          <p:spPr>
            <a:xfrm>
              <a:off x="3559176" y="2695575"/>
              <a:ext cx="19050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00" y="23813"/>
                </a:cxn>
                <a:cxn ang="0">
                  <a:pos x="19050" y="13607"/>
                </a:cxn>
                <a:cxn ang="0">
                  <a:pos x="19050" y="13607"/>
                </a:cxn>
                <a:cxn ang="0">
                  <a:pos x="0" y="0"/>
                </a:cxn>
              </a:cxnLst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4" name="Freeform 211"/>
            <p:cNvSpPr/>
            <p:nvPr userDrawn="1"/>
          </p:nvSpPr>
          <p:spPr>
            <a:xfrm>
              <a:off x="3559176" y="2673350"/>
              <a:ext cx="25400" cy="34925"/>
            </a:xfrm>
            <a:custGeom>
              <a:avLst/>
              <a:gdLst/>
              <a:ahLst/>
              <a:cxnLst>
                <a:cxn ang="0">
                  <a:pos x="0" y="22225"/>
                </a:cxn>
                <a:cxn ang="0">
                  <a:pos x="19050" y="34925"/>
                </a:cxn>
                <a:cxn ang="0">
                  <a:pos x="9525" y="0"/>
                </a:cxn>
                <a:cxn ang="0">
                  <a:pos x="0" y="22225"/>
                </a:cxn>
              </a:cxnLst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5" name="Freeform 212"/>
            <p:cNvSpPr/>
            <p:nvPr userDrawn="1"/>
          </p:nvSpPr>
          <p:spPr>
            <a:xfrm>
              <a:off x="3532188" y="2667000"/>
              <a:ext cx="39688" cy="55563"/>
            </a:xfrm>
            <a:custGeom>
              <a:avLst/>
              <a:gdLst/>
              <a:ahLst/>
              <a:cxnLst>
                <a:cxn ang="0">
                  <a:pos x="26458" y="29415"/>
                </a:cxn>
                <a:cxn ang="0">
                  <a:pos x="36380" y="6536"/>
                </a:cxn>
                <a:cxn ang="0">
                  <a:pos x="3307" y="19610"/>
                </a:cxn>
                <a:cxn ang="0">
                  <a:pos x="16536" y="52294"/>
                </a:cxn>
                <a:cxn ang="0">
                  <a:pos x="39688" y="52294"/>
                </a:cxn>
                <a:cxn ang="0">
                  <a:pos x="26458" y="29415"/>
                </a:cxn>
              </a:cxnLst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6" name="Freeform 213"/>
            <p:cNvSpPr/>
            <p:nvPr userDrawn="1"/>
          </p:nvSpPr>
          <p:spPr>
            <a:xfrm>
              <a:off x="3482976" y="2640013"/>
              <a:ext cx="52388" cy="55563"/>
            </a:xfrm>
            <a:custGeom>
              <a:avLst/>
              <a:gdLst/>
              <a:ahLst/>
              <a:cxnLst>
                <a:cxn ang="0">
                  <a:pos x="36016" y="6536"/>
                </a:cxn>
                <a:cxn ang="0">
                  <a:pos x="3274" y="16342"/>
                </a:cxn>
                <a:cxn ang="0">
                  <a:pos x="16371" y="52294"/>
                </a:cxn>
                <a:cxn ang="0">
                  <a:pos x="36016" y="52294"/>
                </a:cxn>
                <a:cxn ang="0">
                  <a:pos x="45839" y="39220"/>
                </a:cxn>
                <a:cxn ang="0">
                  <a:pos x="45839" y="39220"/>
                </a:cxn>
                <a:cxn ang="0">
                  <a:pos x="36016" y="6536"/>
                </a:cxn>
              </a:cxnLst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7" name="Freeform 214"/>
            <p:cNvSpPr/>
            <p:nvPr userDrawn="1"/>
          </p:nvSpPr>
          <p:spPr>
            <a:xfrm>
              <a:off x="3509963" y="2646363"/>
              <a:ext cx="22225" cy="26988"/>
            </a:xfrm>
            <a:custGeom>
              <a:avLst/>
              <a:gdLst/>
              <a:ahLst/>
              <a:cxnLst>
                <a:cxn ang="0">
                  <a:pos x="9525" y="0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0" y="23614"/>
                </a:cxn>
                <a:cxn ang="0">
                  <a:pos x="22225" y="26988"/>
                </a:cxn>
                <a:cxn ang="0">
                  <a:pos x="9525" y="0"/>
                </a:cxn>
              </a:cxnLst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8" name="Freeform 215"/>
            <p:cNvSpPr/>
            <p:nvPr userDrawn="1"/>
          </p:nvSpPr>
          <p:spPr>
            <a:xfrm>
              <a:off x="3486151" y="2670175"/>
              <a:ext cx="46038" cy="25400"/>
            </a:xfrm>
            <a:custGeom>
              <a:avLst/>
              <a:gdLst/>
              <a:ahLst/>
              <a:cxnLst>
                <a:cxn ang="0">
                  <a:pos x="46038" y="3175"/>
                </a:cxn>
                <a:cxn ang="0">
                  <a:pos x="23019" y="0"/>
                </a:cxn>
                <a:cxn ang="0">
                  <a:pos x="23019" y="0"/>
                </a:cxn>
                <a:cxn ang="0">
                  <a:pos x="0" y="6350"/>
                </a:cxn>
                <a:cxn ang="0">
                  <a:pos x="13153" y="22225"/>
                </a:cxn>
                <a:cxn ang="0">
                  <a:pos x="32884" y="22225"/>
                </a:cxn>
                <a:cxn ang="0">
                  <a:pos x="42749" y="9525"/>
                </a:cxn>
                <a:cxn ang="0">
                  <a:pos x="46038" y="3175"/>
                </a:cxn>
              </a:cxnLst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09" name="Freeform 216"/>
            <p:cNvSpPr/>
            <p:nvPr userDrawn="1"/>
          </p:nvSpPr>
          <p:spPr>
            <a:xfrm>
              <a:off x="3430588" y="2613025"/>
              <a:ext cx="55563" cy="57150"/>
            </a:xfrm>
            <a:custGeom>
              <a:avLst/>
              <a:gdLst/>
              <a:ahLst/>
              <a:cxnLst>
                <a:cxn ang="0">
                  <a:pos x="39220" y="6723"/>
                </a:cxn>
                <a:cxn ang="0">
                  <a:pos x="6536" y="16808"/>
                </a:cxn>
                <a:cxn ang="0">
                  <a:pos x="16342" y="53788"/>
                </a:cxn>
                <a:cxn ang="0">
                  <a:pos x="39220" y="53788"/>
                </a:cxn>
                <a:cxn ang="0">
                  <a:pos x="49026" y="40341"/>
                </a:cxn>
                <a:cxn ang="0">
                  <a:pos x="49026" y="40341"/>
                </a:cxn>
                <a:cxn ang="0">
                  <a:pos x="39220" y="6723"/>
                </a:cxn>
              </a:cxnLst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0" name="Freeform 217"/>
            <p:cNvSpPr/>
            <p:nvPr userDrawn="1"/>
          </p:nvSpPr>
          <p:spPr>
            <a:xfrm>
              <a:off x="3433763" y="2640013"/>
              <a:ext cx="30163" cy="30163"/>
            </a:xfrm>
            <a:custGeom>
              <a:avLst/>
              <a:gdLst/>
              <a:ahLst/>
              <a:cxnLst>
                <a:cxn ang="0">
                  <a:pos x="30163" y="30163"/>
                </a:cxn>
                <a:cxn ang="0">
                  <a:pos x="23460" y="3351"/>
                </a:cxn>
                <a:cxn ang="0">
                  <a:pos x="0" y="0"/>
                </a:cxn>
                <a:cxn ang="0">
                  <a:pos x="13405" y="26811"/>
                </a:cxn>
                <a:cxn ang="0">
                  <a:pos x="30163" y="30163"/>
                </a:cxn>
              </a:cxnLst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1" name="Freeform 218"/>
            <p:cNvSpPr/>
            <p:nvPr userDrawn="1"/>
          </p:nvSpPr>
          <p:spPr>
            <a:xfrm>
              <a:off x="3455988" y="2633663"/>
              <a:ext cx="26988" cy="36513"/>
            </a:xfrm>
            <a:custGeom>
              <a:avLst/>
              <a:gdLst/>
              <a:ahLst/>
              <a:cxnLst>
                <a:cxn ang="0">
                  <a:pos x="0" y="9958"/>
                </a:cxn>
                <a:cxn ang="0">
                  <a:pos x="6747" y="36513"/>
                </a:cxn>
                <a:cxn ang="0">
                  <a:pos x="23614" y="19916"/>
                </a:cxn>
                <a:cxn ang="0">
                  <a:pos x="23614" y="0"/>
                </a:cxn>
                <a:cxn ang="0">
                  <a:pos x="3373" y="9958"/>
                </a:cxn>
                <a:cxn ang="0">
                  <a:pos x="0" y="9958"/>
                </a:cxn>
              </a:cxnLst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2" name="Freeform 219"/>
            <p:cNvSpPr/>
            <p:nvPr userDrawn="1"/>
          </p:nvSpPr>
          <p:spPr>
            <a:xfrm>
              <a:off x="3424238" y="2667000"/>
              <a:ext cx="39688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19050"/>
                </a:cxn>
                <a:cxn ang="0">
                  <a:pos x="36512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3" name="Freeform 220"/>
            <p:cNvSpPr/>
            <p:nvPr userDrawn="1"/>
          </p:nvSpPr>
          <p:spPr>
            <a:xfrm>
              <a:off x="3421063" y="2673350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4" name="Freeform 221"/>
            <p:cNvSpPr/>
            <p:nvPr userDrawn="1"/>
          </p:nvSpPr>
          <p:spPr>
            <a:xfrm>
              <a:off x="3417888" y="2676525"/>
              <a:ext cx="38100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8100" y="22225"/>
                </a:cxn>
                <a:cxn ang="0">
                  <a:pos x="38100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5" name="Freeform 222"/>
            <p:cNvSpPr/>
            <p:nvPr userDrawn="1"/>
          </p:nvSpPr>
          <p:spPr>
            <a:xfrm>
              <a:off x="3417888" y="2682875"/>
              <a:ext cx="3492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4925" y="19050"/>
                </a:cxn>
                <a:cxn ang="0">
                  <a:pos x="34925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6" name="Freeform 223"/>
            <p:cNvSpPr/>
            <p:nvPr userDrawn="1"/>
          </p:nvSpPr>
          <p:spPr>
            <a:xfrm>
              <a:off x="3413126" y="2689225"/>
              <a:ext cx="20638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638" y="9525"/>
                </a:cxn>
                <a:cxn ang="0">
                  <a:pos x="17462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7" name="Freeform 224"/>
            <p:cNvSpPr/>
            <p:nvPr userDrawn="1"/>
          </p:nvSpPr>
          <p:spPr>
            <a:xfrm>
              <a:off x="3473451" y="269240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8" name="Freeform 225"/>
            <p:cNvSpPr/>
            <p:nvPr userDrawn="1"/>
          </p:nvSpPr>
          <p:spPr>
            <a:xfrm>
              <a:off x="3470276" y="2698750"/>
              <a:ext cx="39688" cy="238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20637"/>
                </a:cxn>
                <a:cxn ang="0">
                  <a:pos x="39688" y="238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19" name="Freeform 226"/>
            <p:cNvSpPr/>
            <p:nvPr userDrawn="1"/>
          </p:nvSpPr>
          <p:spPr>
            <a:xfrm>
              <a:off x="3470276" y="2705100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0" name="Freeform 227"/>
            <p:cNvSpPr/>
            <p:nvPr userDrawn="1"/>
          </p:nvSpPr>
          <p:spPr>
            <a:xfrm>
              <a:off x="3467101" y="2708275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20637"/>
                </a:cxn>
                <a:cxn ang="0">
                  <a:pos x="36513" y="23813"/>
                </a:cxn>
                <a:cxn ang="0">
                  <a:pos x="0" y="4762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1" name="Freeform 228"/>
            <p:cNvSpPr/>
            <p:nvPr userDrawn="1"/>
          </p:nvSpPr>
          <p:spPr>
            <a:xfrm>
              <a:off x="3463926" y="2716213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0" y="9525"/>
                </a:cxn>
                <a:cxn ang="0">
                  <a:pos x="19050" y="12700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2" name="Freeform 229"/>
            <p:cNvSpPr/>
            <p:nvPr userDrawn="1"/>
          </p:nvSpPr>
          <p:spPr>
            <a:xfrm>
              <a:off x="3522663" y="2719388"/>
              <a:ext cx="39688" cy="22225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39688" y="19050"/>
                </a:cxn>
                <a:cxn ang="0">
                  <a:pos x="39688" y="22225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3" name="Freeform 230"/>
            <p:cNvSpPr/>
            <p:nvPr userDrawn="1"/>
          </p:nvSpPr>
          <p:spPr>
            <a:xfrm>
              <a:off x="3522663" y="2725738"/>
              <a:ext cx="36513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2225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4" name="Freeform 231"/>
            <p:cNvSpPr/>
            <p:nvPr userDrawn="1"/>
          </p:nvSpPr>
          <p:spPr>
            <a:xfrm>
              <a:off x="3519488" y="2732088"/>
              <a:ext cx="3651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513" y="19050"/>
                </a:cxn>
                <a:cxn ang="0">
                  <a:pos x="36513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5" name="Freeform 232"/>
            <p:cNvSpPr/>
            <p:nvPr userDrawn="1"/>
          </p:nvSpPr>
          <p:spPr>
            <a:xfrm>
              <a:off x="3516313" y="2738438"/>
              <a:ext cx="39688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9688" y="20637"/>
                </a:cxn>
                <a:cxn ang="0">
                  <a:pos x="36512" y="23813"/>
                </a:cxn>
                <a:cxn ang="0">
                  <a:pos x="0" y="3175"/>
                </a:cxn>
                <a:cxn ang="0">
                  <a:pos x="0" y="0"/>
                </a:cxn>
              </a:cxnLst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6" name="Freeform 233"/>
            <p:cNvSpPr/>
            <p:nvPr userDrawn="1"/>
          </p:nvSpPr>
          <p:spPr>
            <a:xfrm>
              <a:off x="3513138" y="2741613"/>
              <a:ext cx="19050" cy="14288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9050" y="9525"/>
                </a:cxn>
                <a:cxn ang="0">
                  <a:pos x="19050" y="14288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7" name="Freeform 234"/>
            <p:cNvSpPr/>
            <p:nvPr userDrawn="1"/>
          </p:nvSpPr>
          <p:spPr>
            <a:xfrm>
              <a:off x="3489326" y="2581275"/>
              <a:ext cx="109538" cy="19050"/>
            </a:xfrm>
            <a:custGeom>
              <a:avLst/>
              <a:gdLst/>
              <a:ahLst/>
              <a:cxnLst>
                <a:cxn ang="0">
                  <a:pos x="109538" y="12700"/>
                </a:cxn>
                <a:cxn ang="0">
                  <a:pos x="79375" y="3175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63500" y="19050"/>
                </a:cxn>
                <a:cxn ang="0">
                  <a:pos x="46037" y="6350"/>
                </a:cxn>
                <a:cxn ang="0">
                  <a:pos x="20637" y="12700"/>
                </a:cxn>
                <a:cxn ang="0">
                  <a:pos x="20637" y="12700"/>
                </a:cxn>
                <a:cxn ang="0">
                  <a:pos x="0" y="15875"/>
                </a:cxn>
                <a:cxn ang="0">
                  <a:pos x="0" y="15875"/>
                </a:cxn>
                <a:cxn ang="0">
                  <a:pos x="20637" y="1270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46037" y="6350"/>
                </a:cxn>
                <a:cxn ang="0">
                  <a:pos x="63500" y="19050"/>
                </a:cxn>
                <a:cxn ang="0">
                  <a:pos x="79375" y="3175"/>
                </a:cxn>
                <a:cxn ang="0">
                  <a:pos x="79375" y="0"/>
                </a:cxn>
                <a:cxn ang="0">
                  <a:pos x="79375" y="0"/>
                </a:cxn>
                <a:cxn ang="0">
                  <a:pos x="109538" y="12700"/>
                </a:cxn>
                <a:cxn ang="0">
                  <a:pos x="109538" y="12700"/>
                </a:cxn>
              </a:cxnLst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8" name="Freeform 235"/>
            <p:cNvSpPr/>
            <p:nvPr userDrawn="1"/>
          </p:nvSpPr>
          <p:spPr>
            <a:xfrm>
              <a:off x="3489326" y="2584450"/>
              <a:ext cx="109538" cy="15875"/>
            </a:xfrm>
            <a:custGeom>
              <a:avLst/>
              <a:gdLst/>
              <a:ahLst/>
              <a:cxnLst>
                <a:cxn ang="0">
                  <a:pos x="109538" y="15875"/>
                </a:cxn>
                <a:cxn ang="0">
                  <a:pos x="69850" y="0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49212" y="15875"/>
                </a:cxn>
                <a:cxn ang="0">
                  <a:pos x="26987" y="3175"/>
                </a:cxn>
                <a:cxn ang="0">
                  <a:pos x="0" y="12700"/>
                </a:cxn>
                <a:cxn ang="0">
                  <a:pos x="0" y="12700"/>
                </a:cxn>
                <a:cxn ang="0">
                  <a:pos x="23812" y="3175"/>
                </a:cxn>
                <a:cxn ang="0">
                  <a:pos x="26987" y="3175"/>
                </a:cxn>
                <a:cxn ang="0">
                  <a:pos x="26987" y="3175"/>
                </a:cxn>
                <a:cxn ang="0">
                  <a:pos x="49212" y="15875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69850" y="0"/>
                </a:cxn>
                <a:cxn ang="0">
                  <a:pos x="109538" y="15875"/>
                </a:cxn>
                <a:cxn ang="0">
                  <a:pos x="109538" y="15875"/>
                </a:cxn>
              </a:cxnLst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29" name="Freeform 236"/>
            <p:cNvSpPr/>
            <p:nvPr userDrawn="1"/>
          </p:nvSpPr>
          <p:spPr>
            <a:xfrm>
              <a:off x="3489326" y="2581275"/>
              <a:ext cx="109538" cy="31750"/>
            </a:xfrm>
            <a:custGeom>
              <a:avLst/>
              <a:gdLst/>
              <a:ahLst/>
              <a:cxnLst>
                <a:cxn ang="0">
                  <a:pos x="109538" y="63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82550" y="31750"/>
                </a:cxn>
                <a:cxn ang="0">
                  <a:pos x="60325" y="3175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33337" y="19050"/>
                </a:cxn>
                <a:cxn ang="0">
                  <a:pos x="17462" y="3175"/>
                </a:cxn>
                <a:cxn ang="0">
                  <a:pos x="0" y="19050"/>
                </a:cxn>
                <a:cxn ang="0">
                  <a:pos x="0" y="15875"/>
                </a:cxn>
                <a:cxn ang="0">
                  <a:pos x="17462" y="3175"/>
                </a:cxn>
                <a:cxn ang="0">
                  <a:pos x="17462" y="0"/>
                </a:cxn>
                <a:cxn ang="0">
                  <a:pos x="17462" y="3175"/>
                </a:cxn>
                <a:cxn ang="0">
                  <a:pos x="33337" y="1905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60325" y="0"/>
                </a:cxn>
                <a:cxn ang="0">
                  <a:pos x="82550" y="28575"/>
                </a:cxn>
                <a:cxn ang="0">
                  <a:pos x="109538" y="6350"/>
                </a:cxn>
                <a:cxn ang="0">
                  <a:pos x="109538" y="6350"/>
                </a:cxn>
              </a:cxnLst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0" name="Freeform 237"/>
            <p:cNvSpPr/>
            <p:nvPr userDrawn="1"/>
          </p:nvSpPr>
          <p:spPr>
            <a:xfrm>
              <a:off x="3479801" y="2538413"/>
              <a:ext cx="101600" cy="107950"/>
            </a:xfrm>
            <a:custGeom>
              <a:avLst/>
              <a:gdLst/>
              <a:ahLst/>
              <a:cxnLst>
                <a:cxn ang="0">
                  <a:pos x="6350" y="65087"/>
                </a:cxn>
                <a:cxn ang="0">
                  <a:pos x="6350" y="65087"/>
                </a:cxn>
                <a:cxn ang="0">
                  <a:pos x="9525" y="58737"/>
                </a:cxn>
                <a:cxn ang="0">
                  <a:pos x="101600" y="107950"/>
                </a:cxn>
                <a:cxn ang="0">
                  <a:pos x="101600" y="107950"/>
                </a:cxn>
                <a:cxn ang="0">
                  <a:pos x="9525" y="58737"/>
                </a:cxn>
                <a:cxn ang="0">
                  <a:pos x="36512" y="0"/>
                </a:cxn>
                <a:cxn ang="0">
                  <a:pos x="36512" y="0"/>
                </a:cxn>
                <a:cxn ang="0">
                  <a:pos x="9525" y="58737"/>
                </a:cxn>
                <a:cxn ang="0">
                  <a:pos x="0" y="55562"/>
                </a:cxn>
                <a:cxn ang="0">
                  <a:pos x="0" y="55562"/>
                </a:cxn>
                <a:cxn ang="0">
                  <a:pos x="9525" y="58737"/>
                </a:cxn>
                <a:cxn ang="0">
                  <a:pos x="6350" y="65087"/>
                </a:cxn>
              </a:cxnLst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1" name="Freeform 238"/>
            <p:cNvSpPr/>
            <p:nvPr userDrawn="1"/>
          </p:nvSpPr>
          <p:spPr>
            <a:xfrm>
              <a:off x="3584576" y="2379663"/>
              <a:ext cx="82550" cy="49213"/>
            </a:xfrm>
            <a:custGeom>
              <a:avLst/>
              <a:gdLst/>
              <a:ahLst/>
              <a:cxnLst>
                <a:cxn ang="0">
                  <a:pos x="4762" y="0"/>
                </a:cxn>
                <a:cxn ang="0">
                  <a:pos x="82550" y="42862"/>
                </a:cxn>
                <a:cxn ang="0">
                  <a:pos x="79375" y="49213"/>
                </a:cxn>
                <a:cxn ang="0">
                  <a:pos x="0" y="6350"/>
                </a:cxn>
                <a:cxn ang="0">
                  <a:pos x="4762" y="0"/>
                </a:cxn>
              </a:cxnLst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2" name="Freeform 239"/>
            <p:cNvSpPr/>
            <p:nvPr userDrawn="1"/>
          </p:nvSpPr>
          <p:spPr>
            <a:xfrm>
              <a:off x="3565526" y="2379663"/>
              <a:ext cx="115888" cy="61913"/>
            </a:xfrm>
            <a:custGeom>
              <a:avLst/>
              <a:gdLst/>
              <a:ahLst/>
              <a:cxnLst>
                <a:cxn ang="0">
                  <a:pos x="3175" y="0"/>
                </a:cxn>
                <a:cxn ang="0">
                  <a:pos x="115888" y="58737"/>
                </a:cxn>
                <a:cxn ang="0">
                  <a:pos x="112712" y="61913"/>
                </a:cxn>
                <a:cxn ang="0">
                  <a:pos x="0" y="3175"/>
                </a:cxn>
                <a:cxn ang="0">
                  <a:pos x="3175" y="0"/>
                </a:cxn>
              </a:cxnLst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3" name="Freeform 240"/>
            <p:cNvSpPr/>
            <p:nvPr userDrawn="1"/>
          </p:nvSpPr>
          <p:spPr>
            <a:xfrm>
              <a:off x="3556001" y="2682875"/>
              <a:ext cx="104775" cy="73025"/>
            </a:xfrm>
            <a:custGeom>
              <a:avLst/>
              <a:gdLst/>
              <a:ahLst/>
              <a:cxnLst>
                <a:cxn ang="0">
                  <a:pos x="101500" y="26554"/>
                </a:cxn>
                <a:cxn ang="0">
                  <a:pos x="81855" y="59747"/>
                </a:cxn>
                <a:cxn ang="0">
                  <a:pos x="32742" y="69705"/>
                </a:cxn>
                <a:cxn ang="0">
                  <a:pos x="3274" y="49789"/>
                </a:cxn>
                <a:cxn ang="0">
                  <a:pos x="22919" y="13277"/>
                </a:cxn>
                <a:cxn ang="0">
                  <a:pos x="68758" y="3319"/>
                </a:cxn>
                <a:cxn ang="0">
                  <a:pos x="101500" y="26554"/>
                </a:cxn>
              </a:cxnLst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4" name="Freeform 241"/>
            <p:cNvSpPr/>
            <p:nvPr userDrawn="1"/>
          </p:nvSpPr>
          <p:spPr>
            <a:xfrm>
              <a:off x="3127376" y="2695575"/>
              <a:ext cx="276225" cy="287338"/>
            </a:xfrm>
            <a:custGeom>
              <a:avLst/>
              <a:gdLst/>
              <a:ahLst/>
              <a:cxnLst>
                <a:cxn ang="0">
                  <a:pos x="210457" y="66054"/>
                </a:cxn>
                <a:cxn ang="0">
                  <a:pos x="131535" y="19816"/>
                </a:cxn>
                <a:cxn ang="0">
                  <a:pos x="3288" y="155228"/>
                </a:cxn>
                <a:cxn ang="0">
                  <a:pos x="88786" y="280732"/>
                </a:cxn>
                <a:cxn ang="0">
                  <a:pos x="276225" y="108990"/>
                </a:cxn>
                <a:cxn ang="0">
                  <a:pos x="210457" y="66054"/>
                </a:cxn>
              </a:cxnLst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5" name="Freeform 242"/>
            <p:cNvSpPr/>
            <p:nvPr userDrawn="1"/>
          </p:nvSpPr>
          <p:spPr>
            <a:xfrm>
              <a:off x="3084513" y="2784475"/>
              <a:ext cx="187325" cy="214313"/>
            </a:xfrm>
            <a:custGeom>
              <a:avLst/>
              <a:gdLst/>
              <a:ahLst/>
              <a:cxnLst>
                <a:cxn ang="0">
                  <a:pos x="0" y="62645"/>
                </a:cxn>
                <a:cxn ang="0">
                  <a:pos x="65728" y="0"/>
                </a:cxn>
                <a:cxn ang="0">
                  <a:pos x="187325" y="171450"/>
                </a:cxn>
                <a:cxn ang="0">
                  <a:pos x="131456" y="214313"/>
                </a:cxn>
                <a:cxn ang="0">
                  <a:pos x="0" y="62645"/>
                </a:cxn>
              </a:cxnLst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6" name="Freeform 243"/>
            <p:cNvSpPr/>
            <p:nvPr userDrawn="1"/>
          </p:nvSpPr>
          <p:spPr>
            <a:xfrm>
              <a:off x="1939926" y="2511425"/>
              <a:ext cx="1312863" cy="846138"/>
            </a:xfrm>
            <a:custGeom>
              <a:avLst/>
              <a:gdLst/>
              <a:ahLst/>
              <a:cxnLst>
                <a:cxn ang="0">
                  <a:pos x="267190" y="177787"/>
                </a:cxn>
                <a:cxn ang="0">
                  <a:pos x="435421" y="79016"/>
                </a:cxn>
                <a:cxn ang="0">
                  <a:pos x="801572" y="536655"/>
                </a:cxn>
                <a:cxn ang="0">
                  <a:pos x="1184215" y="289728"/>
                </a:cxn>
                <a:cxn ang="0">
                  <a:pos x="1312863" y="470808"/>
                </a:cxn>
                <a:cxn ang="0">
                  <a:pos x="788377" y="846138"/>
                </a:cxn>
                <a:cxn ang="0">
                  <a:pos x="118751" y="365452"/>
                </a:cxn>
                <a:cxn ang="0">
                  <a:pos x="267190" y="177787"/>
                </a:cxn>
              </a:cxnLst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7" name="Freeform 244"/>
            <p:cNvSpPr/>
            <p:nvPr userDrawn="1"/>
          </p:nvSpPr>
          <p:spPr>
            <a:xfrm>
              <a:off x="1927226" y="2517775"/>
              <a:ext cx="719138" cy="1463675"/>
            </a:xfrm>
            <a:custGeom>
              <a:avLst/>
              <a:gdLst/>
              <a:ahLst/>
              <a:cxnLst>
                <a:cxn ang="0">
                  <a:pos x="207824" y="23075"/>
                </a:cxn>
                <a:cxn ang="0">
                  <a:pos x="69274" y="576898"/>
                </a:cxn>
                <a:cxn ang="0">
                  <a:pos x="161641" y="1417523"/>
                </a:cxn>
                <a:cxn ang="0">
                  <a:pos x="666357" y="1338405"/>
                </a:cxn>
                <a:cxn ang="0">
                  <a:pos x="613576" y="725244"/>
                </a:cxn>
                <a:cxn ang="0">
                  <a:pos x="715839" y="441739"/>
                </a:cxn>
                <a:cxn ang="0">
                  <a:pos x="531106" y="174717"/>
                </a:cxn>
                <a:cxn ang="0">
                  <a:pos x="461831" y="128566"/>
                </a:cxn>
                <a:cxn ang="0">
                  <a:pos x="207824" y="23075"/>
                </a:cxn>
              </a:cxnLst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8" name="Freeform 245"/>
            <p:cNvSpPr/>
            <p:nvPr userDrawn="1"/>
          </p:nvSpPr>
          <p:spPr>
            <a:xfrm>
              <a:off x="2124076" y="2363788"/>
              <a:ext cx="214313" cy="322263"/>
            </a:xfrm>
            <a:custGeom>
              <a:avLst/>
              <a:gdLst/>
              <a:ahLst/>
              <a:cxnLst>
                <a:cxn ang="0">
                  <a:pos x="211015" y="95363"/>
                </a:cxn>
                <a:cxn ang="0">
                  <a:pos x="211015" y="318974"/>
                </a:cxn>
                <a:cxn ang="0">
                  <a:pos x="9891" y="217034"/>
                </a:cxn>
                <a:cxn ang="0">
                  <a:pos x="26376" y="0"/>
                </a:cxn>
                <a:cxn ang="0">
                  <a:pos x="211015" y="95363"/>
                </a:cxn>
              </a:cxnLst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39" name="Freeform 246"/>
            <p:cNvSpPr/>
            <p:nvPr userDrawn="1"/>
          </p:nvSpPr>
          <p:spPr>
            <a:xfrm>
              <a:off x="2085976" y="2438400"/>
              <a:ext cx="288925" cy="280988"/>
            </a:xfrm>
            <a:custGeom>
              <a:avLst/>
              <a:gdLst/>
              <a:ahLst/>
              <a:cxnLst>
                <a:cxn ang="0">
                  <a:pos x="288925" y="280988"/>
                </a:cxn>
                <a:cxn ang="0">
                  <a:pos x="288925" y="152064"/>
                </a:cxn>
                <a:cxn ang="0">
                  <a:pos x="62381" y="3305"/>
                </a:cxn>
                <a:cxn ang="0">
                  <a:pos x="0" y="105783"/>
                </a:cxn>
                <a:cxn ang="0">
                  <a:pos x="288925" y="280988"/>
                </a:cxn>
              </a:cxnLst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0" name="Freeform 247"/>
            <p:cNvSpPr/>
            <p:nvPr userDrawn="1"/>
          </p:nvSpPr>
          <p:spPr>
            <a:xfrm>
              <a:off x="2012951" y="1579563"/>
              <a:ext cx="790575" cy="928688"/>
            </a:xfrm>
            <a:custGeom>
              <a:avLst/>
              <a:gdLst/>
              <a:ahLst/>
              <a:cxnLst>
                <a:cxn ang="0">
                  <a:pos x="385405" y="0"/>
                </a:cxn>
                <a:cxn ang="0">
                  <a:pos x="751046" y="418238"/>
                </a:cxn>
                <a:cxn ang="0">
                  <a:pos x="698341" y="556554"/>
                </a:cxn>
                <a:cxn ang="0">
                  <a:pos x="760928" y="708042"/>
                </a:cxn>
                <a:cxn ang="0">
                  <a:pos x="668694" y="731094"/>
                </a:cxn>
                <a:cxn ang="0">
                  <a:pos x="385405" y="928688"/>
                </a:cxn>
                <a:cxn ang="0">
                  <a:pos x="98821" y="773906"/>
                </a:cxn>
                <a:cxn ang="0">
                  <a:pos x="0" y="464344"/>
                </a:cxn>
                <a:cxn ang="0">
                  <a:pos x="385405" y="0"/>
                </a:cxn>
              </a:cxnLst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1" name="Freeform 248"/>
            <p:cNvSpPr/>
            <p:nvPr userDrawn="1"/>
          </p:nvSpPr>
          <p:spPr>
            <a:xfrm>
              <a:off x="2549526" y="2000250"/>
              <a:ext cx="161925" cy="112713"/>
            </a:xfrm>
            <a:custGeom>
              <a:avLst/>
              <a:gdLst/>
              <a:ahLst/>
              <a:cxnLst>
                <a:cxn ang="0">
                  <a:pos x="155315" y="112713"/>
                </a:cxn>
                <a:cxn ang="0">
                  <a:pos x="0" y="72931"/>
                </a:cxn>
                <a:cxn ang="0">
                  <a:pos x="155315" y="112713"/>
                </a:cxn>
              </a:cxnLst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2" name="Freeform 249"/>
            <p:cNvSpPr/>
            <p:nvPr userDrawn="1"/>
          </p:nvSpPr>
          <p:spPr>
            <a:xfrm>
              <a:off x="1890713" y="1460500"/>
              <a:ext cx="969963" cy="912813"/>
            </a:xfrm>
            <a:custGeom>
              <a:avLst/>
              <a:gdLst/>
              <a:ahLst/>
              <a:cxnLst>
                <a:cxn ang="0">
                  <a:pos x="362911" y="754636"/>
                </a:cxn>
                <a:cxn ang="0">
                  <a:pos x="379407" y="520665"/>
                </a:cxn>
                <a:cxn ang="0">
                  <a:pos x="287029" y="438282"/>
                </a:cxn>
                <a:cxn ang="0">
                  <a:pos x="287029" y="724977"/>
                </a:cxn>
                <a:cxn ang="0">
                  <a:pos x="237541" y="912813"/>
                </a:cxn>
                <a:cxn ang="0">
                  <a:pos x="329919" y="144995"/>
                </a:cxn>
                <a:cxn ang="0">
                  <a:pos x="884183" y="332830"/>
                </a:cxn>
                <a:cxn ang="0">
                  <a:pos x="907278" y="599754"/>
                </a:cxn>
                <a:cxn ang="0">
                  <a:pos x="468485" y="477826"/>
                </a:cxn>
                <a:cxn ang="0">
                  <a:pos x="362911" y="754636"/>
                </a:cxn>
              </a:cxnLst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3" name="Freeform 250"/>
            <p:cNvSpPr/>
            <p:nvPr userDrawn="1"/>
          </p:nvSpPr>
          <p:spPr>
            <a:xfrm>
              <a:off x="3660776" y="3140075"/>
              <a:ext cx="198438" cy="1127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682" y="112713"/>
                </a:cxn>
                <a:cxn ang="0">
                  <a:pos x="0" y="82877"/>
                </a:cxn>
                <a:cxn ang="0">
                  <a:pos x="0" y="0"/>
                </a:cxn>
              </a:cxnLst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4" name="Freeform 251"/>
            <p:cNvSpPr/>
            <p:nvPr userDrawn="1"/>
          </p:nvSpPr>
          <p:spPr>
            <a:xfrm>
              <a:off x="3770313" y="3203575"/>
              <a:ext cx="55563" cy="65088"/>
            </a:xfrm>
            <a:custGeom>
              <a:avLst/>
              <a:gdLst/>
              <a:ahLst/>
              <a:cxnLst>
                <a:cxn ang="0">
                  <a:pos x="0" y="3254"/>
                </a:cxn>
                <a:cxn ang="0">
                  <a:pos x="3268" y="29289"/>
                </a:cxn>
                <a:cxn ang="0">
                  <a:pos x="55563" y="65088"/>
                </a:cxn>
                <a:cxn ang="0">
                  <a:pos x="32684" y="0"/>
                </a:cxn>
                <a:cxn ang="0">
                  <a:pos x="0" y="3254"/>
                </a:cxn>
              </a:cxnLst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5" name="Freeform 252"/>
            <p:cNvSpPr/>
            <p:nvPr userDrawn="1"/>
          </p:nvSpPr>
          <p:spPr>
            <a:xfrm>
              <a:off x="3535363" y="2894013"/>
              <a:ext cx="39688" cy="46038"/>
            </a:xfrm>
            <a:custGeom>
              <a:avLst/>
              <a:gdLst/>
              <a:ahLst/>
              <a:cxnLst>
                <a:cxn ang="0">
                  <a:pos x="39688" y="32884"/>
                </a:cxn>
                <a:cxn ang="0">
                  <a:pos x="29766" y="46038"/>
                </a:cxn>
                <a:cxn ang="0">
                  <a:pos x="3307" y="13153"/>
                </a:cxn>
                <a:cxn ang="0">
                  <a:pos x="3307" y="6576"/>
                </a:cxn>
                <a:cxn ang="0">
                  <a:pos x="9922" y="0"/>
                </a:cxn>
                <a:cxn ang="0">
                  <a:pos x="16536" y="0"/>
                </a:cxn>
                <a:cxn ang="0">
                  <a:pos x="39688" y="32884"/>
                </a:cxn>
              </a:cxnLst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6" name="Freeform 253"/>
            <p:cNvSpPr/>
            <p:nvPr userDrawn="1"/>
          </p:nvSpPr>
          <p:spPr>
            <a:xfrm>
              <a:off x="3546476" y="2903538"/>
              <a:ext cx="55563" cy="61913"/>
            </a:xfrm>
            <a:custGeom>
              <a:avLst/>
              <a:gdLst/>
              <a:ahLst/>
              <a:cxnLst>
                <a:cxn ang="0">
                  <a:pos x="55563" y="32585"/>
                </a:cxn>
                <a:cxn ang="0">
                  <a:pos x="22878" y="61913"/>
                </a:cxn>
                <a:cxn ang="0">
                  <a:pos x="0" y="32585"/>
                </a:cxn>
                <a:cxn ang="0">
                  <a:pos x="0" y="29327"/>
                </a:cxn>
                <a:cxn ang="0">
                  <a:pos x="0" y="26068"/>
                </a:cxn>
                <a:cxn ang="0">
                  <a:pos x="22878" y="3258"/>
                </a:cxn>
                <a:cxn ang="0">
                  <a:pos x="29415" y="0"/>
                </a:cxn>
                <a:cxn ang="0">
                  <a:pos x="32684" y="3258"/>
                </a:cxn>
                <a:cxn ang="0">
                  <a:pos x="55563" y="32585"/>
                </a:cxn>
              </a:cxnLst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7" name="Freeform 254"/>
            <p:cNvSpPr/>
            <p:nvPr userDrawn="1"/>
          </p:nvSpPr>
          <p:spPr>
            <a:xfrm>
              <a:off x="3556001" y="2903538"/>
              <a:ext cx="42863" cy="42863"/>
            </a:xfrm>
            <a:custGeom>
              <a:avLst/>
              <a:gdLst/>
              <a:ahLst/>
              <a:cxnLst>
                <a:cxn ang="0">
                  <a:pos x="0" y="16485"/>
                </a:cxn>
                <a:cxn ang="0">
                  <a:pos x="3297" y="13188"/>
                </a:cxn>
                <a:cxn ang="0">
                  <a:pos x="9891" y="6594"/>
                </a:cxn>
                <a:cxn ang="0">
                  <a:pos x="13188" y="3297"/>
                </a:cxn>
                <a:cxn ang="0">
                  <a:pos x="19782" y="0"/>
                </a:cxn>
                <a:cxn ang="0">
                  <a:pos x="23080" y="3297"/>
                </a:cxn>
                <a:cxn ang="0">
                  <a:pos x="42863" y="32971"/>
                </a:cxn>
                <a:cxn ang="0">
                  <a:pos x="23080" y="42863"/>
                </a:cxn>
                <a:cxn ang="0">
                  <a:pos x="0" y="16485"/>
                </a:cxn>
              </a:cxnLst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8" name="Freeform 255"/>
            <p:cNvSpPr/>
            <p:nvPr userDrawn="1"/>
          </p:nvSpPr>
          <p:spPr>
            <a:xfrm>
              <a:off x="3552826" y="2916238"/>
              <a:ext cx="250825" cy="315913"/>
            </a:xfrm>
            <a:custGeom>
              <a:avLst/>
              <a:gdLst/>
              <a:ahLst/>
              <a:cxnLst>
                <a:cxn ang="0">
                  <a:pos x="220662" y="315913"/>
                </a:cxn>
                <a:cxn ang="0">
                  <a:pos x="0" y="30162"/>
                </a:cxn>
                <a:cxn ang="0">
                  <a:pos x="31750" y="0"/>
                </a:cxn>
                <a:cxn ang="0">
                  <a:pos x="250825" y="287337"/>
                </a:cxn>
                <a:cxn ang="0">
                  <a:pos x="220662" y="315913"/>
                </a:cxn>
              </a:cxnLst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49" name="Freeform 256"/>
            <p:cNvSpPr/>
            <p:nvPr userDrawn="1"/>
          </p:nvSpPr>
          <p:spPr>
            <a:xfrm>
              <a:off x="3568701" y="2916238"/>
              <a:ext cx="234950" cy="303213"/>
            </a:xfrm>
            <a:custGeom>
              <a:avLst/>
              <a:gdLst/>
              <a:ahLst/>
              <a:cxnLst>
                <a:cxn ang="0">
                  <a:pos x="217487" y="303213"/>
                </a:cxn>
                <a:cxn ang="0">
                  <a:pos x="0" y="17462"/>
                </a:cxn>
                <a:cxn ang="0">
                  <a:pos x="15875" y="0"/>
                </a:cxn>
                <a:cxn ang="0">
                  <a:pos x="234950" y="287337"/>
                </a:cxn>
                <a:cxn ang="0">
                  <a:pos x="217487" y="303213"/>
                </a:cxn>
              </a:cxnLst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0" name="Freeform 257"/>
            <p:cNvSpPr/>
            <p:nvPr userDrawn="1"/>
          </p:nvSpPr>
          <p:spPr>
            <a:xfrm>
              <a:off x="3541713" y="2913063"/>
              <a:ext cx="73025" cy="119063"/>
            </a:xfrm>
            <a:custGeom>
              <a:avLst/>
              <a:gdLst/>
              <a:ahLst/>
              <a:cxnLst>
                <a:cxn ang="0">
                  <a:pos x="43151" y="3307"/>
                </a:cxn>
                <a:cxn ang="0">
                  <a:pos x="39831" y="0"/>
                </a:cxn>
                <a:cxn ang="0">
                  <a:pos x="3319" y="33073"/>
                </a:cxn>
                <a:cxn ang="0">
                  <a:pos x="3319" y="39687"/>
                </a:cxn>
                <a:cxn ang="0">
                  <a:pos x="63067" y="119063"/>
                </a:cxn>
                <a:cxn ang="0">
                  <a:pos x="73025" y="119063"/>
                </a:cxn>
                <a:cxn ang="0">
                  <a:pos x="53109" y="92604"/>
                </a:cxn>
                <a:cxn ang="0">
                  <a:pos x="49789" y="92604"/>
                </a:cxn>
                <a:cxn ang="0">
                  <a:pos x="9957" y="39687"/>
                </a:cxn>
                <a:cxn ang="0">
                  <a:pos x="9957" y="36380"/>
                </a:cxn>
                <a:cxn ang="0">
                  <a:pos x="43151" y="3307"/>
                </a:cxn>
              </a:cxnLst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1" name="Freeform 258"/>
            <p:cNvSpPr/>
            <p:nvPr userDrawn="1"/>
          </p:nvSpPr>
          <p:spPr>
            <a:xfrm>
              <a:off x="3541713" y="2894013"/>
              <a:ext cx="23813" cy="22225"/>
            </a:xfrm>
            <a:custGeom>
              <a:avLst/>
              <a:gdLst/>
              <a:ahLst/>
              <a:cxnLst>
                <a:cxn ang="0">
                  <a:pos x="0" y="3175"/>
                </a:cxn>
                <a:cxn ang="0">
                  <a:pos x="3401" y="0"/>
                </a:cxn>
                <a:cxn ang="0">
                  <a:pos x="10205" y="0"/>
                </a:cxn>
                <a:cxn ang="0">
                  <a:pos x="23813" y="15875"/>
                </a:cxn>
                <a:cxn ang="0">
                  <a:pos x="17009" y="22225"/>
                </a:cxn>
                <a:cxn ang="0">
                  <a:pos x="17009" y="22225"/>
                </a:cxn>
                <a:cxn ang="0">
                  <a:pos x="0" y="3175"/>
                </a:cxn>
              </a:cxnLst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2" name="Rectangle 259"/>
            <p:cNvSpPr/>
            <p:nvPr userDrawn="1"/>
          </p:nvSpPr>
          <p:spPr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53" name="Freeform 260"/>
            <p:cNvSpPr/>
            <p:nvPr userDrawn="1"/>
          </p:nvSpPr>
          <p:spPr>
            <a:xfrm>
              <a:off x="3357563" y="3032125"/>
              <a:ext cx="517525" cy="303213"/>
            </a:xfrm>
            <a:custGeom>
              <a:avLst/>
              <a:gdLst/>
              <a:ahLst/>
              <a:cxnLst>
                <a:cxn ang="0">
                  <a:pos x="0" y="121944"/>
                </a:cxn>
                <a:cxn ang="0">
                  <a:pos x="234039" y="3295"/>
                </a:cxn>
                <a:cxn ang="0">
                  <a:pos x="398856" y="52732"/>
                </a:cxn>
                <a:cxn ang="0">
                  <a:pos x="504339" y="197747"/>
                </a:cxn>
                <a:cxn ang="0">
                  <a:pos x="468079" y="204339"/>
                </a:cxn>
                <a:cxn ang="0">
                  <a:pos x="421931" y="164789"/>
                </a:cxn>
                <a:cxn ang="0">
                  <a:pos x="385671" y="128535"/>
                </a:cxn>
                <a:cxn ang="0">
                  <a:pos x="349411" y="118648"/>
                </a:cxn>
                <a:cxn ang="0">
                  <a:pos x="214261" y="263663"/>
                </a:cxn>
                <a:cxn ang="0">
                  <a:pos x="79112" y="240592"/>
                </a:cxn>
                <a:cxn ang="0">
                  <a:pos x="0" y="121944"/>
                </a:cxn>
              </a:cxnLst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4" name="Freeform 261"/>
            <p:cNvSpPr/>
            <p:nvPr userDrawn="1"/>
          </p:nvSpPr>
          <p:spPr>
            <a:xfrm>
              <a:off x="2012951" y="3829050"/>
              <a:ext cx="1819275" cy="1528763"/>
            </a:xfrm>
            <a:custGeom>
              <a:avLst/>
              <a:gdLst/>
              <a:ahLst/>
              <a:cxnLst>
                <a:cxn ang="0">
                  <a:pos x="105465" y="0"/>
                </a:cxn>
                <a:cxn ang="0">
                  <a:pos x="197747" y="438201"/>
                </a:cxn>
                <a:cxn ang="0">
                  <a:pos x="1232624" y="533749"/>
                </a:cxn>
                <a:cxn ang="0">
                  <a:pos x="1423780" y="1528763"/>
                </a:cxn>
                <a:cxn ang="0">
                  <a:pos x="1819275" y="1508994"/>
                </a:cxn>
                <a:cxn ang="0">
                  <a:pos x="1423780" y="247106"/>
                </a:cxn>
                <a:cxn ang="0">
                  <a:pos x="471297" y="0"/>
                </a:cxn>
                <a:cxn ang="0">
                  <a:pos x="105465" y="0"/>
                </a:cxn>
              </a:cxnLst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5" name="Freeform 262"/>
            <p:cNvSpPr/>
            <p:nvPr userDrawn="1"/>
          </p:nvSpPr>
          <p:spPr>
            <a:xfrm>
              <a:off x="1989138" y="3733800"/>
              <a:ext cx="1236663" cy="658813"/>
            </a:xfrm>
            <a:custGeom>
              <a:avLst/>
              <a:gdLst/>
              <a:ahLst/>
              <a:cxnLst>
                <a:cxn ang="0">
                  <a:pos x="1236663" y="220702"/>
                </a:cxn>
                <a:cxn ang="0">
                  <a:pos x="1104752" y="658813"/>
                </a:cxn>
                <a:cxn ang="0">
                  <a:pos x="72550" y="510580"/>
                </a:cxn>
                <a:cxn ang="0">
                  <a:pos x="174781" y="52705"/>
                </a:cxn>
                <a:cxn ang="0">
                  <a:pos x="1236663" y="220702"/>
                </a:cxn>
              </a:cxnLst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6" name="Freeform 263"/>
            <p:cNvSpPr/>
            <p:nvPr userDrawn="1"/>
          </p:nvSpPr>
          <p:spPr>
            <a:xfrm>
              <a:off x="1924051" y="2481263"/>
              <a:ext cx="771525" cy="1831975"/>
            </a:xfrm>
            <a:custGeom>
              <a:avLst/>
              <a:gdLst/>
              <a:ahLst/>
              <a:cxnLst>
                <a:cxn ang="0">
                  <a:pos x="128587" y="56013"/>
                </a:cxn>
                <a:cxn ang="0">
                  <a:pos x="227500" y="9884"/>
                </a:cxn>
                <a:cxn ang="0">
                  <a:pos x="474784" y="237234"/>
                </a:cxn>
                <a:cxn ang="0">
                  <a:pos x="220906" y="1703473"/>
                </a:cxn>
                <a:cxn ang="0">
                  <a:pos x="3297" y="1654049"/>
                </a:cxn>
                <a:cxn ang="0">
                  <a:pos x="59348" y="721587"/>
                </a:cxn>
                <a:cxn ang="0">
                  <a:pos x="128587" y="56013"/>
                </a:cxn>
              </a:cxnLst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7" name="Freeform 264"/>
            <p:cNvSpPr/>
            <p:nvPr userDrawn="1"/>
          </p:nvSpPr>
          <p:spPr>
            <a:xfrm>
              <a:off x="2971801" y="3057525"/>
              <a:ext cx="484188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77600" y="72886"/>
                </a:cxn>
                <a:cxn ang="0">
                  <a:pos x="467719" y="215347"/>
                </a:cxn>
                <a:cxn ang="0">
                  <a:pos x="46113" y="185530"/>
                </a:cxn>
                <a:cxn ang="0">
                  <a:pos x="0" y="0"/>
                </a:cxn>
              </a:cxnLst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8" name="Freeform 265"/>
            <p:cNvSpPr/>
            <p:nvPr userDrawn="1"/>
          </p:nvSpPr>
          <p:spPr>
            <a:xfrm>
              <a:off x="3017838" y="3062288"/>
              <a:ext cx="161925" cy="209550"/>
            </a:xfrm>
            <a:custGeom>
              <a:avLst/>
              <a:gdLst/>
              <a:ahLst/>
              <a:cxnLst>
                <a:cxn ang="0">
                  <a:pos x="26987" y="25400"/>
                </a:cxn>
                <a:cxn ang="0">
                  <a:pos x="161925" y="15875"/>
                </a:cxn>
                <a:cxn ang="0">
                  <a:pos x="152400" y="209550"/>
                </a:cxn>
                <a:cxn ang="0">
                  <a:pos x="73025" y="206375"/>
                </a:cxn>
                <a:cxn ang="0">
                  <a:pos x="0" y="180975"/>
                </a:cxn>
                <a:cxn ang="0">
                  <a:pos x="6350" y="0"/>
                </a:cxn>
                <a:cxn ang="0">
                  <a:pos x="26987" y="25400"/>
                </a:cxn>
              </a:cxnLst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59" name="Freeform 266"/>
            <p:cNvSpPr/>
            <p:nvPr userDrawn="1"/>
          </p:nvSpPr>
          <p:spPr>
            <a:xfrm>
              <a:off x="1985963" y="2514600"/>
              <a:ext cx="1150938" cy="768350"/>
            </a:xfrm>
            <a:custGeom>
              <a:avLst/>
              <a:gdLst/>
              <a:ahLst/>
              <a:cxnLst>
                <a:cxn ang="0">
                  <a:pos x="290207" y="85738"/>
                </a:cxn>
                <a:cxn ang="0">
                  <a:pos x="722221" y="441883"/>
                </a:cxn>
                <a:cxn ang="0">
                  <a:pos x="1150938" y="557301"/>
                </a:cxn>
                <a:cxn ang="0">
                  <a:pos x="1134448" y="768350"/>
                </a:cxn>
                <a:cxn ang="0">
                  <a:pos x="656265" y="689206"/>
                </a:cxn>
                <a:cxn ang="0">
                  <a:pos x="118721" y="293489"/>
                </a:cxn>
                <a:cxn ang="0">
                  <a:pos x="290207" y="85738"/>
                </a:cxn>
              </a:cxnLst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0" name="Freeform 267"/>
            <p:cNvSpPr/>
            <p:nvPr userDrawn="1"/>
          </p:nvSpPr>
          <p:spPr>
            <a:xfrm>
              <a:off x="2081213" y="2781300"/>
              <a:ext cx="1042988" cy="501650"/>
            </a:xfrm>
            <a:custGeom>
              <a:avLst/>
              <a:gdLst/>
              <a:ahLst/>
              <a:cxnLst>
                <a:cxn ang="0">
                  <a:pos x="1042988" y="448844"/>
                </a:cxn>
                <a:cxn ang="0">
                  <a:pos x="1039687" y="501650"/>
                </a:cxn>
                <a:cxn ang="0">
                  <a:pos x="561101" y="422442"/>
                </a:cxn>
                <a:cxn ang="0">
                  <a:pos x="23104" y="26402"/>
                </a:cxn>
                <a:cxn ang="0">
                  <a:pos x="0" y="0"/>
                </a:cxn>
                <a:cxn ang="0">
                  <a:pos x="508291" y="336633"/>
                </a:cxn>
                <a:cxn ang="0">
                  <a:pos x="1042988" y="448844"/>
                </a:cxn>
              </a:cxnLst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1" name="Freeform 268"/>
            <p:cNvSpPr/>
            <p:nvPr userDrawn="1"/>
          </p:nvSpPr>
          <p:spPr>
            <a:xfrm>
              <a:off x="2128838" y="1931988"/>
              <a:ext cx="134938" cy="223838"/>
            </a:xfrm>
            <a:custGeom>
              <a:avLst/>
              <a:gdLst/>
              <a:ahLst/>
              <a:cxnLst>
                <a:cxn ang="0">
                  <a:pos x="95443" y="9875"/>
                </a:cxn>
                <a:cxn ang="0">
                  <a:pos x="23038" y="32917"/>
                </a:cxn>
                <a:cxn ang="0">
                  <a:pos x="23038" y="184337"/>
                </a:cxn>
                <a:cxn ang="0">
                  <a:pos x="102026" y="207379"/>
                </a:cxn>
                <a:cxn ang="0">
                  <a:pos x="115190" y="151419"/>
                </a:cxn>
                <a:cxn ang="0">
                  <a:pos x="85570" y="111919"/>
                </a:cxn>
                <a:cxn ang="0">
                  <a:pos x="111899" y="92168"/>
                </a:cxn>
                <a:cxn ang="0">
                  <a:pos x="108608" y="29625"/>
                </a:cxn>
                <a:cxn ang="0">
                  <a:pos x="95443" y="9875"/>
                </a:cxn>
              </a:cxnLst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2" name="Freeform 269"/>
            <p:cNvSpPr/>
            <p:nvPr userDrawn="1"/>
          </p:nvSpPr>
          <p:spPr>
            <a:xfrm>
              <a:off x="8075613" y="5314950"/>
              <a:ext cx="701675" cy="296863"/>
            </a:xfrm>
            <a:custGeom>
              <a:avLst/>
              <a:gdLst/>
              <a:ahLst/>
              <a:cxnLst>
                <a:cxn ang="0">
                  <a:pos x="691792" y="9895"/>
                </a:cxn>
                <a:cxn ang="0">
                  <a:pos x="701675" y="277072"/>
                </a:cxn>
                <a:cxn ang="0">
                  <a:pos x="507314" y="273773"/>
                </a:cxn>
                <a:cxn ang="0">
                  <a:pos x="510608" y="240788"/>
                </a:cxn>
                <a:cxn ang="0">
                  <a:pos x="197654" y="273773"/>
                </a:cxn>
                <a:cxn ang="0">
                  <a:pos x="3294" y="211102"/>
                </a:cxn>
                <a:cxn ang="0">
                  <a:pos x="9882" y="181416"/>
                </a:cxn>
                <a:cxn ang="0">
                  <a:pos x="32942" y="148431"/>
                </a:cxn>
                <a:cxn ang="0">
                  <a:pos x="480960" y="3298"/>
                </a:cxn>
                <a:cxn ang="0">
                  <a:pos x="691792" y="9895"/>
                </a:cxn>
              </a:cxnLst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3" name="Freeform 270"/>
            <p:cNvSpPr/>
            <p:nvPr userDrawn="1"/>
          </p:nvSpPr>
          <p:spPr>
            <a:xfrm>
              <a:off x="8262938" y="3978275"/>
              <a:ext cx="1217613" cy="1435100"/>
            </a:xfrm>
            <a:custGeom>
              <a:avLst/>
              <a:gdLst/>
              <a:ahLst/>
              <a:cxnLst>
                <a:cxn ang="0">
                  <a:pos x="1217613" y="368649"/>
                </a:cxn>
                <a:cxn ang="0">
                  <a:pos x="1161517" y="0"/>
                </a:cxn>
                <a:cxn ang="0">
                  <a:pos x="46196" y="223822"/>
                </a:cxn>
                <a:cxn ang="0">
                  <a:pos x="115491" y="1435100"/>
                </a:cxn>
                <a:cxn ang="0">
                  <a:pos x="527962" y="1362686"/>
                </a:cxn>
                <a:cxn ang="0">
                  <a:pos x="359674" y="437771"/>
                </a:cxn>
                <a:cxn ang="0">
                  <a:pos x="1217613" y="368649"/>
                </a:cxn>
              </a:cxnLst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4" name="Freeform 271"/>
            <p:cNvSpPr/>
            <p:nvPr userDrawn="1"/>
          </p:nvSpPr>
          <p:spPr>
            <a:xfrm>
              <a:off x="7977188" y="5314950"/>
              <a:ext cx="711200" cy="296863"/>
            </a:xfrm>
            <a:custGeom>
              <a:avLst/>
              <a:gdLst/>
              <a:ahLst/>
              <a:cxnLst>
                <a:cxn ang="0">
                  <a:pos x="711200" y="59372"/>
                </a:cxn>
                <a:cxn ang="0">
                  <a:pos x="701322" y="277072"/>
                </a:cxn>
                <a:cxn ang="0">
                  <a:pos x="507059" y="273773"/>
                </a:cxn>
                <a:cxn ang="0">
                  <a:pos x="510351" y="240788"/>
                </a:cxn>
                <a:cxn ang="0">
                  <a:pos x="197555" y="273773"/>
                </a:cxn>
                <a:cxn ang="0">
                  <a:pos x="3292" y="211102"/>
                </a:cxn>
                <a:cxn ang="0">
                  <a:pos x="9877" y="181416"/>
                </a:cxn>
                <a:cxn ang="0">
                  <a:pos x="32925" y="148431"/>
                </a:cxn>
                <a:cxn ang="0">
                  <a:pos x="480718" y="3298"/>
                </a:cxn>
                <a:cxn ang="0">
                  <a:pos x="711200" y="59372"/>
                </a:cxn>
              </a:cxnLst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5" name="Freeform 272"/>
            <p:cNvSpPr/>
            <p:nvPr userDrawn="1"/>
          </p:nvSpPr>
          <p:spPr>
            <a:xfrm>
              <a:off x="9731376" y="4518025"/>
              <a:ext cx="203200" cy="239713"/>
            </a:xfrm>
            <a:custGeom>
              <a:avLst/>
              <a:gdLst/>
              <a:ahLst/>
              <a:cxnLst>
                <a:cxn ang="0">
                  <a:pos x="58993" y="114930"/>
                </a:cxn>
                <a:cxn ang="0">
                  <a:pos x="68825" y="170754"/>
                </a:cxn>
                <a:cxn ang="0">
                  <a:pos x="134374" y="226578"/>
                </a:cxn>
                <a:cxn ang="0">
                  <a:pos x="190090" y="216726"/>
                </a:cxn>
                <a:cxn ang="0">
                  <a:pos x="183535" y="154335"/>
                </a:cxn>
                <a:cxn ang="0">
                  <a:pos x="117987" y="101795"/>
                </a:cxn>
                <a:cxn ang="0">
                  <a:pos x="68825" y="105079"/>
                </a:cxn>
                <a:cxn ang="0">
                  <a:pos x="22941" y="68958"/>
                </a:cxn>
                <a:cxn ang="0">
                  <a:pos x="16387" y="0"/>
                </a:cxn>
                <a:cxn ang="0">
                  <a:pos x="0" y="3283"/>
                </a:cxn>
                <a:cxn ang="0">
                  <a:pos x="6554" y="72242"/>
                </a:cxn>
                <a:cxn ang="0">
                  <a:pos x="6554" y="75526"/>
                </a:cxn>
                <a:cxn ang="0">
                  <a:pos x="9832" y="78809"/>
                </a:cxn>
                <a:cxn ang="0">
                  <a:pos x="58993" y="114930"/>
                </a:cxn>
              </a:cxnLst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6" name="Rectangle 273"/>
            <p:cNvSpPr/>
            <p:nvPr userDrawn="1"/>
          </p:nvSpPr>
          <p:spPr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7" name="Rectangle 274"/>
            <p:cNvSpPr/>
            <p:nvPr userDrawn="1"/>
          </p:nvSpPr>
          <p:spPr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68" name="Freeform 275"/>
            <p:cNvSpPr/>
            <p:nvPr userDrawn="1"/>
          </p:nvSpPr>
          <p:spPr>
            <a:xfrm>
              <a:off x="10020301" y="3133725"/>
              <a:ext cx="390525" cy="1344613"/>
            </a:xfrm>
            <a:custGeom>
              <a:avLst/>
              <a:gdLst/>
              <a:ahLst/>
              <a:cxnLst>
                <a:cxn ang="0">
                  <a:pos x="287929" y="0"/>
                </a:cxn>
                <a:cxn ang="0">
                  <a:pos x="291238" y="247171"/>
                </a:cxn>
                <a:cxn ang="0">
                  <a:pos x="0" y="1258926"/>
                </a:cxn>
                <a:cxn ang="0">
                  <a:pos x="3309" y="1344613"/>
                </a:cxn>
                <a:cxn ang="0">
                  <a:pos x="370667" y="243875"/>
                </a:cxn>
                <a:cxn ang="0">
                  <a:pos x="367358" y="0"/>
                </a:cxn>
                <a:cxn ang="0">
                  <a:pos x="287929" y="0"/>
                </a:cxn>
              </a:cxnLst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69" name="Freeform 276"/>
            <p:cNvSpPr/>
            <p:nvPr userDrawn="1"/>
          </p:nvSpPr>
          <p:spPr>
            <a:xfrm>
              <a:off x="10020301" y="3133725"/>
              <a:ext cx="347663" cy="1341438"/>
            </a:xfrm>
            <a:custGeom>
              <a:avLst/>
              <a:gdLst/>
              <a:ahLst/>
              <a:cxnLst>
                <a:cxn ang="0">
                  <a:pos x="288063" y="0"/>
                </a:cxn>
                <a:cxn ang="0">
                  <a:pos x="291374" y="247193"/>
                </a:cxn>
                <a:cxn ang="0">
                  <a:pos x="0" y="1259040"/>
                </a:cxn>
                <a:cxn ang="0">
                  <a:pos x="3311" y="1341438"/>
                </a:cxn>
                <a:cxn ang="0">
                  <a:pos x="331107" y="243897"/>
                </a:cxn>
                <a:cxn ang="0">
                  <a:pos x="327796" y="0"/>
                </a:cxn>
                <a:cxn ang="0">
                  <a:pos x="288063" y="0"/>
                </a:cxn>
              </a:cxnLst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0" name="Freeform 277"/>
            <p:cNvSpPr/>
            <p:nvPr userDrawn="1"/>
          </p:nvSpPr>
          <p:spPr>
            <a:xfrm>
              <a:off x="8755063" y="4138613"/>
              <a:ext cx="1473200" cy="346075"/>
            </a:xfrm>
            <a:custGeom>
              <a:avLst/>
              <a:gdLst/>
              <a:ahLst/>
              <a:cxnLst>
                <a:cxn ang="0">
                  <a:pos x="738247" y="0"/>
                </a:cxn>
                <a:cxn ang="0">
                  <a:pos x="0" y="309819"/>
                </a:cxn>
                <a:cxn ang="0">
                  <a:pos x="6591" y="346075"/>
                </a:cxn>
                <a:cxn ang="0">
                  <a:pos x="1469904" y="346075"/>
                </a:cxn>
                <a:cxn ang="0">
                  <a:pos x="1473200" y="309819"/>
                </a:cxn>
                <a:cxn ang="0">
                  <a:pos x="738247" y="0"/>
                </a:cxn>
              </a:cxnLst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1" name="Freeform 278"/>
            <p:cNvSpPr/>
            <p:nvPr userDrawn="1"/>
          </p:nvSpPr>
          <p:spPr>
            <a:xfrm>
              <a:off x="8751888" y="4445000"/>
              <a:ext cx="14763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957"/>
                </a:cxn>
                <a:cxn ang="0">
                  <a:pos x="75796" y="92940"/>
                </a:cxn>
                <a:cxn ang="0">
                  <a:pos x="359207" y="92940"/>
                </a:cxn>
                <a:cxn ang="0">
                  <a:pos x="738187" y="146050"/>
                </a:cxn>
                <a:cxn ang="0">
                  <a:pos x="1120463" y="92940"/>
                </a:cxn>
                <a:cxn ang="0">
                  <a:pos x="1400578" y="92940"/>
                </a:cxn>
                <a:cxn ang="0">
                  <a:pos x="1476375" y="9957"/>
                </a:cxn>
                <a:cxn ang="0">
                  <a:pos x="1476375" y="0"/>
                </a:cxn>
                <a:cxn ang="0">
                  <a:pos x="0" y="0"/>
                </a:cxn>
              </a:cxnLst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2" name="Freeform 279"/>
            <p:cNvSpPr/>
            <p:nvPr userDrawn="1"/>
          </p:nvSpPr>
          <p:spPr>
            <a:xfrm>
              <a:off x="10225088" y="2890838"/>
              <a:ext cx="201613" cy="371475"/>
            </a:xfrm>
            <a:custGeom>
              <a:avLst/>
              <a:gdLst/>
              <a:ahLst/>
              <a:cxnLst>
                <a:cxn ang="0">
                  <a:pos x="138815" y="0"/>
                </a:cxn>
                <a:cxn ang="0">
                  <a:pos x="62797" y="0"/>
                </a:cxn>
                <a:cxn ang="0">
                  <a:pos x="0" y="69035"/>
                </a:cxn>
                <a:cxn ang="0">
                  <a:pos x="0" y="302439"/>
                </a:cxn>
                <a:cxn ang="0">
                  <a:pos x="62797" y="371475"/>
                </a:cxn>
                <a:cxn ang="0">
                  <a:pos x="138815" y="371475"/>
                </a:cxn>
                <a:cxn ang="0">
                  <a:pos x="201613" y="302439"/>
                </a:cxn>
                <a:cxn ang="0">
                  <a:pos x="201613" y="69035"/>
                </a:cxn>
                <a:cxn ang="0">
                  <a:pos x="138815" y="0"/>
                </a:cxn>
              </a:cxnLst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3" name="Freeform 280"/>
            <p:cNvSpPr/>
            <p:nvPr userDrawn="1"/>
          </p:nvSpPr>
          <p:spPr>
            <a:xfrm>
              <a:off x="10050463" y="2444750"/>
              <a:ext cx="388938" cy="1279525"/>
            </a:xfrm>
            <a:custGeom>
              <a:avLst/>
              <a:gdLst/>
              <a:ahLst/>
              <a:cxnLst>
                <a:cxn ang="0">
                  <a:pos x="52737" y="610082"/>
                </a:cxn>
                <a:cxn ang="0">
                  <a:pos x="171396" y="1279525"/>
                </a:cxn>
                <a:cxn ang="0">
                  <a:pos x="197765" y="1279525"/>
                </a:cxn>
                <a:cxn ang="0">
                  <a:pos x="388938" y="29679"/>
                </a:cxn>
                <a:cxn ang="0">
                  <a:pos x="362569" y="23084"/>
                </a:cxn>
                <a:cxn ang="0">
                  <a:pos x="52737" y="610082"/>
                </a:cxn>
              </a:cxnLst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4" name="Freeform 281"/>
            <p:cNvSpPr/>
            <p:nvPr userDrawn="1"/>
          </p:nvSpPr>
          <p:spPr>
            <a:xfrm>
              <a:off x="10188576" y="2465388"/>
              <a:ext cx="250825" cy="1258888"/>
            </a:xfrm>
            <a:custGeom>
              <a:avLst/>
              <a:gdLst/>
              <a:ahLst/>
              <a:cxnLst>
                <a:cxn ang="0">
                  <a:pos x="0" y="1242410"/>
                </a:cxn>
                <a:cxn ang="0">
                  <a:pos x="33003" y="1258888"/>
                </a:cxn>
                <a:cxn ang="0">
                  <a:pos x="59405" y="1258888"/>
                </a:cxn>
                <a:cxn ang="0">
                  <a:pos x="250825" y="9886"/>
                </a:cxn>
                <a:cxn ang="0">
                  <a:pos x="224422" y="3295"/>
                </a:cxn>
                <a:cxn ang="0">
                  <a:pos x="188118" y="3295"/>
                </a:cxn>
                <a:cxn ang="0">
                  <a:pos x="0" y="1242410"/>
                </a:cxn>
              </a:cxnLst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5" name="Freeform 282"/>
            <p:cNvSpPr/>
            <p:nvPr userDrawn="1"/>
          </p:nvSpPr>
          <p:spPr>
            <a:xfrm>
              <a:off x="8945563" y="4889500"/>
              <a:ext cx="1089025" cy="630238"/>
            </a:xfrm>
            <a:custGeom>
              <a:avLst/>
              <a:gdLst/>
              <a:ahLst/>
              <a:cxnLst>
                <a:cxn ang="0">
                  <a:pos x="633614" y="0"/>
                </a:cxn>
                <a:cxn ang="0">
                  <a:pos x="458710" y="0"/>
                </a:cxn>
                <a:cxn ang="0">
                  <a:pos x="458710" y="438856"/>
                </a:cxn>
                <a:cxn ang="0">
                  <a:pos x="52801" y="514749"/>
                </a:cxn>
                <a:cxn ang="0">
                  <a:pos x="0" y="570843"/>
                </a:cxn>
                <a:cxn ang="0">
                  <a:pos x="0" y="570843"/>
                </a:cxn>
                <a:cxn ang="0">
                  <a:pos x="52801" y="626938"/>
                </a:cxn>
                <a:cxn ang="0">
                  <a:pos x="495011" y="541146"/>
                </a:cxn>
                <a:cxn ang="0">
                  <a:pos x="597313" y="541146"/>
                </a:cxn>
                <a:cxn ang="0">
                  <a:pos x="1039523" y="626938"/>
                </a:cxn>
                <a:cxn ang="0">
                  <a:pos x="1089025" y="570843"/>
                </a:cxn>
                <a:cxn ang="0">
                  <a:pos x="1089025" y="570843"/>
                </a:cxn>
                <a:cxn ang="0">
                  <a:pos x="1039523" y="514749"/>
                </a:cxn>
                <a:cxn ang="0">
                  <a:pos x="633614" y="438856"/>
                </a:cxn>
                <a:cxn ang="0">
                  <a:pos x="633614" y="0"/>
                </a:cxn>
              </a:cxnLst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6" name="Oval 283"/>
            <p:cNvSpPr/>
            <p:nvPr userDrawn="1"/>
          </p:nvSpPr>
          <p:spPr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7" name="Oval 284"/>
            <p:cNvSpPr/>
            <p:nvPr userDrawn="1"/>
          </p:nvSpPr>
          <p:spPr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78" name="Freeform 285"/>
            <p:cNvSpPr/>
            <p:nvPr userDrawn="1"/>
          </p:nvSpPr>
          <p:spPr>
            <a:xfrm>
              <a:off x="9431338" y="5329238"/>
              <a:ext cx="122238" cy="196850"/>
            </a:xfrm>
            <a:custGeom>
              <a:avLst/>
              <a:gdLst/>
              <a:ahLst/>
              <a:cxnLst>
                <a:cxn ang="0">
                  <a:pos x="122238" y="0"/>
                </a:cxn>
                <a:cxn ang="0">
                  <a:pos x="58737" y="0"/>
                </a:cxn>
                <a:cxn ang="0">
                  <a:pos x="0" y="0"/>
                </a:cxn>
                <a:cxn ang="0">
                  <a:pos x="22225" y="196850"/>
                </a:cxn>
                <a:cxn ang="0">
                  <a:pos x="58737" y="196850"/>
                </a:cxn>
                <a:cxn ang="0">
                  <a:pos x="98425" y="196850"/>
                </a:cxn>
                <a:cxn ang="0">
                  <a:pos x="122238" y="0"/>
                </a:cxn>
              </a:cxnLst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79" name="Oval 286"/>
            <p:cNvSpPr/>
            <p:nvPr userDrawn="1"/>
          </p:nvSpPr>
          <p:spPr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0" name="Freeform 287"/>
            <p:cNvSpPr/>
            <p:nvPr userDrawn="1"/>
          </p:nvSpPr>
          <p:spPr>
            <a:xfrm>
              <a:off x="8237538" y="3997325"/>
              <a:ext cx="1760538" cy="1400175"/>
            </a:xfrm>
            <a:custGeom>
              <a:avLst/>
              <a:gdLst/>
              <a:ahLst/>
              <a:cxnLst>
                <a:cxn ang="0">
                  <a:pos x="1582506" y="9883"/>
                </a:cxn>
                <a:cxn ang="0">
                  <a:pos x="1730866" y="217438"/>
                </a:cxn>
                <a:cxn ang="0">
                  <a:pos x="1341833" y="405227"/>
                </a:cxn>
                <a:cxn ang="0">
                  <a:pos x="329688" y="484295"/>
                </a:cxn>
                <a:cxn ang="0">
                  <a:pos x="451673" y="1377113"/>
                </a:cxn>
                <a:cxn ang="0">
                  <a:pos x="79125" y="1400175"/>
                </a:cxn>
                <a:cxn ang="0">
                  <a:pos x="16484" y="507357"/>
                </a:cxn>
                <a:cxn ang="0">
                  <a:pos x="293423" y="151548"/>
                </a:cxn>
                <a:cxn ang="0">
                  <a:pos x="1058300" y="0"/>
                </a:cxn>
                <a:cxn ang="0">
                  <a:pos x="1582506" y="9883"/>
                </a:cxn>
              </a:cxnLst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1" name="Freeform 288"/>
            <p:cNvSpPr/>
            <p:nvPr userDrawn="1"/>
          </p:nvSpPr>
          <p:spPr>
            <a:xfrm>
              <a:off x="9394826" y="2416175"/>
              <a:ext cx="869950" cy="1709738"/>
            </a:xfrm>
            <a:custGeom>
              <a:avLst/>
              <a:gdLst/>
              <a:ahLst/>
              <a:cxnLst>
                <a:cxn ang="0">
                  <a:pos x="530537" y="59297"/>
                </a:cxn>
                <a:cxn ang="0">
                  <a:pos x="711777" y="724744"/>
                </a:cxn>
                <a:cxn ang="0">
                  <a:pos x="464632" y="1653735"/>
                </a:cxn>
                <a:cxn ang="0">
                  <a:pos x="62610" y="1584554"/>
                </a:cxn>
                <a:cxn ang="0">
                  <a:pos x="39543" y="1054173"/>
                </a:cxn>
                <a:cxn ang="0">
                  <a:pos x="530537" y="59297"/>
                </a:cxn>
              </a:cxnLst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2" name="Freeform 289"/>
            <p:cNvSpPr/>
            <p:nvPr userDrawn="1"/>
          </p:nvSpPr>
          <p:spPr>
            <a:xfrm>
              <a:off x="9720263" y="2152650"/>
              <a:ext cx="271463" cy="549275"/>
            </a:xfrm>
            <a:custGeom>
              <a:avLst/>
              <a:gdLst/>
              <a:ahLst/>
              <a:cxnLst>
                <a:cxn ang="0">
                  <a:pos x="0" y="256547"/>
                </a:cxn>
                <a:cxn ang="0">
                  <a:pos x="0" y="545985"/>
                </a:cxn>
                <a:cxn ang="0">
                  <a:pos x="264841" y="417712"/>
                </a:cxn>
                <a:cxn ang="0">
                  <a:pos x="244978" y="0"/>
                </a:cxn>
                <a:cxn ang="0">
                  <a:pos x="0" y="256547"/>
                </a:cxn>
              </a:cxnLst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3" name="Freeform 290"/>
            <p:cNvSpPr/>
            <p:nvPr userDrawn="1"/>
          </p:nvSpPr>
          <p:spPr>
            <a:xfrm>
              <a:off x="9082088" y="1439863"/>
              <a:ext cx="971550" cy="1141413"/>
            </a:xfrm>
            <a:custGeom>
              <a:avLst/>
              <a:gdLst/>
              <a:ahLst/>
              <a:cxnLst>
                <a:cxn ang="0">
                  <a:pos x="401793" y="52782"/>
                </a:cxn>
                <a:cxn ang="0">
                  <a:pos x="88921" y="597097"/>
                </a:cxn>
                <a:cxn ang="0">
                  <a:pos x="174549" y="719156"/>
                </a:cxn>
                <a:cxn ang="0">
                  <a:pos x="151495" y="893996"/>
                </a:cxn>
                <a:cxn ang="0">
                  <a:pos x="230537" y="900594"/>
                </a:cxn>
                <a:cxn ang="0">
                  <a:pos x="428140" y="1101826"/>
                </a:cxn>
                <a:cxn ang="0">
                  <a:pos x="902388" y="445349"/>
                </a:cxn>
                <a:cxn ang="0">
                  <a:pos x="401793" y="52782"/>
                </a:cxn>
              </a:cxnLst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4" name="Freeform 291"/>
            <p:cNvSpPr/>
            <p:nvPr userDrawn="1"/>
          </p:nvSpPr>
          <p:spPr>
            <a:xfrm>
              <a:off x="9039226" y="1374775"/>
              <a:ext cx="1077913" cy="806450"/>
            </a:xfrm>
            <a:custGeom>
              <a:avLst/>
              <a:gdLst/>
              <a:ahLst/>
              <a:cxnLst>
                <a:cxn ang="0">
                  <a:pos x="583457" y="539827"/>
                </a:cxn>
                <a:cxn ang="0">
                  <a:pos x="731794" y="766950"/>
                </a:cxn>
                <a:cxn ang="0">
                  <a:pos x="695534" y="523369"/>
                </a:cxn>
                <a:cxn ang="0">
                  <a:pos x="830685" y="678076"/>
                </a:cxn>
                <a:cxn ang="0">
                  <a:pos x="1002096" y="786700"/>
                </a:cxn>
                <a:cxn ang="0">
                  <a:pos x="662570" y="88874"/>
                </a:cxn>
                <a:cxn ang="0">
                  <a:pos x="207671" y="174456"/>
                </a:cxn>
                <a:cxn ang="0">
                  <a:pos x="161522" y="210664"/>
                </a:cxn>
                <a:cxn ang="0">
                  <a:pos x="13185" y="546411"/>
                </a:cxn>
                <a:cxn ang="0">
                  <a:pos x="98891" y="704409"/>
                </a:cxn>
                <a:cxn ang="0">
                  <a:pos x="69223" y="612243"/>
                </a:cxn>
                <a:cxn ang="0">
                  <a:pos x="174707" y="684659"/>
                </a:cxn>
                <a:cxn ang="0">
                  <a:pos x="171411" y="678076"/>
                </a:cxn>
                <a:cxn ang="0">
                  <a:pos x="141743" y="605660"/>
                </a:cxn>
                <a:cxn ang="0">
                  <a:pos x="135151" y="582618"/>
                </a:cxn>
                <a:cxn ang="0">
                  <a:pos x="135151" y="582618"/>
                </a:cxn>
                <a:cxn ang="0">
                  <a:pos x="214264" y="638576"/>
                </a:cxn>
                <a:cxn ang="0">
                  <a:pos x="313155" y="651743"/>
                </a:cxn>
                <a:cxn ang="0">
                  <a:pos x="273598" y="622118"/>
                </a:cxn>
                <a:cxn ang="0">
                  <a:pos x="372489" y="625410"/>
                </a:cxn>
                <a:cxn ang="0">
                  <a:pos x="319747" y="585910"/>
                </a:cxn>
                <a:cxn ang="0">
                  <a:pos x="454899" y="592493"/>
                </a:cxn>
                <a:cxn ang="0">
                  <a:pos x="583457" y="539827"/>
                </a:cxn>
              </a:cxnLst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5" name="Freeform 292"/>
            <p:cNvSpPr/>
            <p:nvPr userDrawn="1"/>
          </p:nvSpPr>
          <p:spPr>
            <a:xfrm>
              <a:off x="9334501" y="2689225"/>
              <a:ext cx="280988" cy="1320800"/>
            </a:xfrm>
            <a:custGeom>
              <a:avLst/>
              <a:gdLst/>
              <a:ahLst/>
              <a:cxnLst>
                <a:cxn ang="0">
                  <a:pos x="228096" y="36231"/>
                </a:cxn>
                <a:cxn ang="0">
                  <a:pos x="42974" y="1320800"/>
                </a:cxn>
                <a:cxn ang="0">
                  <a:pos x="135535" y="1189049"/>
                </a:cxn>
                <a:cxn ang="0">
                  <a:pos x="280988" y="0"/>
                </a:cxn>
                <a:cxn ang="0">
                  <a:pos x="228096" y="36231"/>
                </a:cxn>
              </a:cxnLst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6" name="Freeform 293"/>
            <p:cNvSpPr/>
            <p:nvPr userDrawn="1"/>
          </p:nvSpPr>
          <p:spPr>
            <a:xfrm>
              <a:off x="2595563" y="2095500"/>
              <a:ext cx="60325" cy="60325"/>
            </a:xfrm>
            <a:custGeom>
              <a:avLst/>
              <a:gdLst/>
              <a:ahLst/>
              <a:cxnLst>
                <a:cxn ang="0">
                  <a:pos x="20108" y="3351"/>
                </a:cxn>
                <a:cxn ang="0">
                  <a:pos x="56973" y="23459"/>
                </a:cxn>
                <a:cxn ang="0">
                  <a:pos x="36865" y="56973"/>
                </a:cxn>
                <a:cxn ang="0">
                  <a:pos x="3351" y="36865"/>
                </a:cxn>
                <a:cxn ang="0">
                  <a:pos x="20108" y="3351"/>
                </a:cxn>
              </a:cxnLst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7" name="Freeform 294"/>
            <p:cNvSpPr/>
            <p:nvPr userDrawn="1"/>
          </p:nvSpPr>
          <p:spPr>
            <a:xfrm>
              <a:off x="9559926" y="2386013"/>
              <a:ext cx="523875" cy="401638"/>
            </a:xfrm>
            <a:custGeom>
              <a:avLst/>
              <a:gdLst/>
              <a:ahLst/>
              <a:cxnLst>
                <a:cxn ang="0">
                  <a:pos x="0" y="401638"/>
                </a:cxn>
                <a:cxn ang="0">
                  <a:pos x="19768" y="243616"/>
                </a:cxn>
                <a:cxn ang="0">
                  <a:pos x="461273" y="0"/>
                </a:cxn>
                <a:cxn ang="0">
                  <a:pos x="523875" y="144853"/>
                </a:cxn>
                <a:cxn ang="0">
                  <a:pos x="0" y="401638"/>
                </a:cxn>
              </a:cxnLst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88" name="Rectangle 295"/>
            <p:cNvSpPr/>
            <p:nvPr userDrawn="1"/>
          </p:nvSpPr>
          <p:spPr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89" name="Freeform 296"/>
            <p:cNvSpPr/>
            <p:nvPr userDrawn="1"/>
          </p:nvSpPr>
          <p:spPr>
            <a:xfrm>
              <a:off x="7383463" y="4610100"/>
              <a:ext cx="1289050" cy="995363"/>
            </a:xfrm>
            <a:custGeom>
              <a:avLst/>
              <a:gdLst/>
              <a:ahLst/>
              <a:cxnLst>
                <a:cxn ang="0">
                  <a:pos x="75826" y="3295"/>
                </a:cxn>
                <a:cxn ang="0">
                  <a:pos x="1216520" y="0"/>
                </a:cxn>
                <a:cxn ang="0">
                  <a:pos x="1249488" y="32959"/>
                </a:cxn>
                <a:cxn ang="0">
                  <a:pos x="1285753" y="962403"/>
                </a:cxn>
                <a:cxn ang="0">
                  <a:pos x="1256081" y="995363"/>
                </a:cxn>
                <a:cxn ang="0">
                  <a:pos x="32968" y="995363"/>
                </a:cxn>
                <a:cxn ang="0">
                  <a:pos x="0" y="962403"/>
                </a:cxn>
                <a:cxn ang="0">
                  <a:pos x="42858" y="36254"/>
                </a:cxn>
                <a:cxn ang="0">
                  <a:pos x="75826" y="3295"/>
                </a:cxn>
              </a:cxnLst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0" name="Freeform 297"/>
            <p:cNvSpPr/>
            <p:nvPr userDrawn="1"/>
          </p:nvSpPr>
          <p:spPr>
            <a:xfrm>
              <a:off x="7416801" y="4646613"/>
              <a:ext cx="1222375" cy="922338"/>
            </a:xfrm>
            <a:custGeom>
              <a:avLst/>
              <a:gdLst/>
              <a:ahLst/>
              <a:cxnLst>
                <a:cxn ang="0">
                  <a:pos x="42862" y="3175"/>
                </a:cxn>
                <a:cxn ang="0">
                  <a:pos x="0" y="922338"/>
                </a:cxn>
                <a:cxn ang="0">
                  <a:pos x="1222375" y="922338"/>
                </a:cxn>
                <a:cxn ang="0">
                  <a:pos x="1182687" y="0"/>
                </a:cxn>
                <a:cxn ang="0">
                  <a:pos x="42862" y="3175"/>
                </a:cxn>
              </a:cxnLst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1" name="Freeform 298"/>
            <p:cNvSpPr>
              <a:spLocks noEditPoints="1"/>
            </p:cNvSpPr>
            <p:nvPr userDrawn="1"/>
          </p:nvSpPr>
          <p:spPr>
            <a:xfrm>
              <a:off x="7835901" y="4471988"/>
              <a:ext cx="384175" cy="187325"/>
            </a:xfrm>
            <a:custGeom>
              <a:avLst/>
              <a:gdLst/>
              <a:ahLst/>
              <a:cxnLst>
                <a:cxn ang="0">
                  <a:pos x="36119" y="0"/>
                </a:cxn>
                <a:cxn ang="0">
                  <a:pos x="348055" y="0"/>
                </a:cxn>
                <a:cxn ang="0">
                  <a:pos x="384175" y="39436"/>
                </a:cxn>
                <a:cxn ang="0">
                  <a:pos x="384175" y="147888"/>
                </a:cxn>
                <a:cxn ang="0">
                  <a:pos x="348055" y="187325"/>
                </a:cxn>
                <a:cxn ang="0">
                  <a:pos x="36119" y="187325"/>
                </a:cxn>
                <a:cxn ang="0">
                  <a:pos x="0" y="147888"/>
                </a:cxn>
                <a:cxn ang="0">
                  <a:pos x="0" y="39436"/>
                </a:cxn>
                <a:cxn ang="0">
                  <a:pos x="36119" y="0"/>
                </a:cxn>
                <a:cxn ang="0">
                  <a:pos x="36119" y="62441"/>
                </a:cxn>
                <a:cxn ang="0">
                  <a:pos x="36119" y="62441"/>
                </a:cxn>
                <a:cxn ang="0">
                  <a:pos x="32835" y="65728"/>
                </a:cxn>
                <a:cxn ang="0">
                  <a:pos x="32835" y="147888"/>
                </a:cxn>
                <a:cxn ang="0">
                  <a:pos x="36119" y="151174"/>
                </a:cxn>
                <a:cxn ang="0">
                  <a:pos x="348055" y="151174"/>
                </a:cxn>
                <a:cxn ang="0">
                  <a:pos x="351339" y="147888"/>
                </a:cxn>
                <a:cxn ang="0">
                  <a:pos x="351339" y="65728"/>
                </a:cxn>
                <a:cxn ang="0">
                  <a:pos x="348055" y="62441"/>
                </a:cxn>
                <a:cxn ang="0">
                  <a:pos x="36119" y="62441"/>
                </a:cxn>
              </a:cxnLst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2" name="Freeform 299"/>
            <p:cNvSpPr/>
            <p:nvPr userDrawn="1"/>
          </p:nvSpPr>
          <p:spPr>
            <a:xfrm>
              <a:off x="7370763" y="4600575"/>
              <a:ext cx="1314450" cy="638175"/>
            </a:xfrm>
            <a:custGeom>
              <a:avLst/>
              <a:gdLst/>
              <a:ahLst/>
              <a:cxnLst>
                <a:cxn ang="0">
                  <a:pos x="32943" y="0"/>
                </a:cxn>
                <a:cxn ang="0">
                  <a:pos x="1281506" y="0"/>
                </a:cxn>
                <a:cxn ang="0">
                  <a:pos x="1314450" y="36185"/>
                </a:cxn>
                <a:cxn ang="0">
                  <a:pos x="1314450" y="457249"/>
                </a:cxn>
                <a:cxn ang="0">
                  <a:pos x="655577" y="638175"/>
                </a:cxn>
                <a:cxn ang="0">
                  <a:pos x="0" y="457249"/>
                </a:cxn>
                <a:cxn ang="0">
                  <a:pos x="0" y="36185"/>
                </a:cxn>
                <a:cxn ang="0">
                  <a:pos x="32943" y="0"/>
                </a:cxn>
              </a:cxnLst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3" name="Freeform 300"/>
            <p:cNvSpPr/>
            <p:nvPr userDrawn="1"/>
          </p:nvSpPr>
          <p:spPr>
            <a:xfrm>
              <a:off x="7386638" y="4600575"/>
              <a:ext cx="1282700" cy="622300"/>
            </a:xfrm>
            <a:custGeom>
              <a:avLst/>
              <a:gdLst/>
              <a:ahLst/>
              <a:cxnLst>
                <a:cxn ang="0">
                  <a:pos x="639701" y="622300"/>
                </a:cxn>
                <a:cxn ang="0">
                  <a:pos x="3297" y="437914"/>
                </a:cxn>
                <a:cxn ang="0">
                  <a:pos x="0" y="434622"/>
                </a:cxn>
                <a:cxn ang="0">
                  <a:pos x="0" y="6585"/>
                </a:cxn>
                <a:cxn ang="0">
                  <a:pos x="9892" y="0"/>
                </a:cxn>
                <a:cxn ang="0">
                  <a:pos x="9892" y="428037"/>
                </a:cxn>
                <a:cxn ang="0">
                  <a:pos x="639701" y="609129"/>
                </a:cxn>
                <a:cxn ang="0">
                  <a:pos x="1272807" y="428037"/>
                </a:cxn>
                <a:cxn ang="0">
                  <a:pos x="1272807" y="0"/>
                </a:cxn>
                <a:cxn ang="0">
                  <a:pos x="1282700" y="6585"/>
                </a:cxn>
                <a:cxn ang="0">
                  <a:pos x="1282700" y="434622"/>
                </a:cxn>
                <a:cxn ang="0">
                  <a:pos x="1279402" y="437914"/>
                </a:cxn>
                <a:cxn ang="0">
                  <a:pos x="639701" y="622300"/>
                </a:cxn>
              </a:cxnLst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4" name="Freeform 301"/>
            <p:cNvSpPr/>
            <p:nvPr userDrawn="1"/>
          </p:nvSpPr>
          <p:spPr>
            <a:xfrm>
              <a:off x="7940676" y="5164138"/>
              <a:ext cx="141288" cy="160338"/>
            </a:xfrm>
            <a:custGeom>
              <a:avLst/>
              <a:gdLst/>
              <a:ahLst/>
              <a:cxnLst>
                <a:cxn ang="0">
                  <a:pos x="13143" y="0"/>
                </a:cxn>
                <a:cxn ang="0">
                  <a:pos x="128144" y="0"/>
                </a:cxn>
                <a:cxn ang="0">
                  <a:pos x="141288" y="13088"/>
                </a:cxn>
                <a:cxn ang="0">
                  <a:pos x="141288" y="143976"/>
                </a:cxn>
                <a:cxn ang="0">
                  <a:pos x="128144" y="160338"/>
                </a:cxn>
                <a:cxn ang="0">
                  <a:pos x="13143" y="160338"/>
                </a:cxn>
                <a:cxn ang="0">
                  <a:pos x="0" y="143976"/>
                </a:cxn>
                <a:cxn ang="0">
                  <a:pos x="0" y="13088"/>
                </a:cxn>
                <a:cxn ang="0">
                  <a:pos x="13143" y="0"/>
                </a:cxn>
              </a:cxnLst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5" name="Freeform 302"/>
            <p:cNvSpPr/>
            <p:nvPr userDrawn="1"/>
          </p:nvSpPr>
          <p:spPr>
            <a:xfrm>
              <a:off x="7959726" y="5189538"/>
              <a:ext cx="103188" cy="106363"/>
            </a:xfrm>
            <a:custGeom>
              <a:avLst/>
              <a:gdLst/>
              <a:ahLst/>
              <a:cxnLst>
                <a:cxn ang="0">
                  <a:pos x="6657" y="0"/>
                </a:cxn>
                <a:cxn ang="0">
                  <a:pos x="96530" y="0"/>
                </a:cxn>
                <a:cxn ang="0">
                  <a:pos x="103188" y="9971"/>
                </a:cxn>
                <a:cxn ang="0">
                  <a:pos x="103188" y="99715"/>
                </a:cxn>
                <a:cxn ang="0">
                  <a:pos x="96530" y="106363"/>
                </a:cxn>
                <a:cxn ang="0">
                  <a:pos x="6657" y="106363"/>
                </a:cxn>
                <a:cxn ang="0">
                  <a:pos x="0" y="99715"/>
                </a:cxn>
                <a:cxn ang="0">
                  <a:pos x="0" y="9971"/>
                </a:cxn>
                <a:cxn ang="0">
                  <a:pos x="6657" y="0"/>
                </a:cxn>
              </a:cxnLst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6" name="Freeform 303"/>
            <p:cNvSpPr/>
            <p:nvPr userDrawn="1"/>
          </p:nvSpPr>
          <p:spPr>
            <a:xfrm>
              <a:off x="7888288" y="2406650"/>
              <a:ext cx="125413" cy="873125"/>
            </a:xfrm>
            <a:custGeom>
              <a:avLst/>
              <a:gdLst/>
              <a:ahLst/>
              <a:cxnLst>
                <a:cxn ang="0">
                  <a:pos x="3300" y="32948"/>
                </a:cxn>
                <a:cxn ang="0">
                  <a:pos x="72607" y="846766"/>
                </a:cxn>
                <a:cxn ang="0">
                  <a:pos x="99010" y="873125"/>
                </a:cxn>
                <a:cxn ang="0">
                  <a:pos x="122112" y="843471"/>
                </a:cxn>
                <a:cxn ang="0">
                  <a:pos x="52805" y="26358"/>
                </a:cxn>
                <a:cxn ang="0">
                  <a:pos x="23102" y="3294"/>
                </a:cxn>
                <a:cxn ang="0">
                  <a:pos x="3300" y="32948"/>
                </a:cxn>
              </a:cxnLst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7" name="Freeform 304"/>
            <p:cNvSpPr/>
            <p:nvPr userDrawn="1"/>
          </p:nvSpPr>
          <p:spPr>
            <a:xfrm>
              <a:off x="7888288" y="2409825"/>
              <a:ext cx="101600" cy="869950"/>
            </a:xfrm>
            <a:custGeom>
              <a:avLst/>
              <a:gdLst/>
              <a:ahLst/>
              <a:cxnLst>
                <a:cxn ang="0">
                  <a:pos x="3277" y="29657"/>
                </a:cxn>
                <a:cxn ang="0">
                  <a:pos x="72103" y="843587"/>
                </a:cxn>
                <a:cxn ang="0">
                  <a:pos x="98322" y="869950"/>
                </a:cxn>
                <a:cxn ang="0">
                  <a:pos x="101600" y="869950"/>
                </a:cxn>
                <a:cxn ang="0">
                  <a:pos x="22941" y="0"/>
                </a:cxn>
                <a:cxn ang="0">
                  <a:pos x="3277" y="29657"/>
                </a:cxn>
              </a:cxnLst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898" name="Rectangle 305"/>
            <p:cNvSpPr/>
            <p:nvPr userDrawn="1"/>
          </p:nvSpPr>
          <p:spPr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99" name="Rectangle 306"/>
            <p:cNvSpPr/>
            <p:nvPr userDrawn="1"/>
          </p:nvSpPr>
          <p:spPr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0" name="Rectangle 307"/>
            <p:cNvSpPr/>
            <p:nvPr userDrawn="1"/>
          </p:nvSpPr>
          <p:spPr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1" name="Rectangle 308"/>
            <p:cNvSpPr/>
            <p:nvPr userDrawn="1"/>
          </p:nvSpPr>
          <p:spPr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2" name="Rectangle 309"/>
            <p:cNvSpPr/>
            <p:nvPr userDrawn="1"/>
          </p:nvSpPr>
          <p:spPr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3" name="Rectangle 310"/>
            <p:cNvSpPr/>
            <p:nvPr userDrawn="1"/>
          </p:nvSpPr>
          <p:spPr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4" name="Freeform 311"/>
            <p:cNvSpPr/>
            <p:nvPr userDrawn="1"/>
          </p:nvSpPr>
          <p:spPr>
            <a:xfrm>
              <a:off x="7964488" y="3246438"/>
              <a:ext cx="793750" cy="55563"/>
            </a:xfrm>
            <a:custGeom>
              <a:avLst/>
              <a:gdLst/>
              <a:ahLst/>
              <a:cxnLst>
                <a:cxn ang="0">
                  <a:pos x="767401" y="0"/>
                </a:cxn>
                <a:cxn ang="0">
                  <a:pos x="26348" y="0"/>
                </a:cxn>
                <a:cxn ang="0">
                  <a:pos x="0" y="26147"/>
                </a:cxn>
                <a:cxn ang="0">
                  <a:pos x="26348" y="55563"/>
                </a:cxn>
                <a:cxn ang="0">
                  <a:pos x="767401" y="52294"/>
                </a:cxn>
                <a:cxn ang="0">
                  <a:pos x="793750" y="26147"/>
                </a:cxn>
                <a:cxn ang="0">
                  <a:pos x="767401" y="0"/>
                </a:cxn>
              </a:cxnLst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05" name="Rectangle 312"/>
            <p:cNvSpPr/>
            <p:nvPr userDrawn="1"/>
          </p:nvSpPr>
          <p:spPr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6" name="Rectangle 313"/>
            <p:cNvSpPr/>
            <p:nvPr userDrawn="1"/>
          </p:nvSpPr>
          <p:spPr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07" name="Freeform 314"/>
            <p:cNvSpPr/>
            <p:nvPr userDrawn="1"/>
          </p:nvSpPr>
          <p:spPr>
            <a:xfrm>
              <a:off x="8059738" y="3259138"/>
              <a:ext cx="401638" cy="30163"/>
            </a:xfrm>
            <a:custGeom>
              <a:avLst/>
              <a:gdLst/>
              <a:ahLst/>
              <a:cxnLst>
                <a:cxn ang="0">
                  <a:pos x="6584" y="3351"/>
                </a:cxn>
                <a:cxn ang="0">
                  <a:pos x="395053" y="0"/>
                </a:cxn>
                <a:cxn ang="0">
                  <a:pos x="401638" y="6702"/>
                </a:cxn>
                <a:cxn ang="0">
                  <a:pos x="401638" y="23460"/>
                </a:cxn>
                <a:cxn ang="0">
                  <a:pos x="395053" y="30163"/>
                </a:cxn>
                <a:cxn ang="0">
                  <a:pos x="6584" y="30163"/>
                </a:cxn>
                <a:cxn ang="0">
                  <a:pos x="0" y="23460"/>
                </a:cxn>
                <a:cxn ang="0">
                  <a:pos x="0" y="10054"/>
                </a:cxn>
                <a:cxn ang="0">
                  <a:pos x="6584" y="3351"/>
                </a:cxn>
              </a:cxnLst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08" name="Freeform 315"/>
            <p:cNvSpPr/>
            <p:nvPr userDrawn="1"/>
          </p:nvSpPr>
          <p:spPr>
            <a:xfrm>
              <a:off x="9431338" y="2474913"/>
              <a:ext cx="757238" cy="1855788"/>
            </a:xfrm>
            <a:custGeom>
              <a:avLst/>
              <a:gdLst/>
              <a:ahLst/>
              <a:cxnLst>
                <a:cxn ang="0">
                  <a:pos x="566282" y="6592"/>
                </a:cxn>
                <a:cxn ang="0">
                  <a:pos x="227171" y="263699"/>
                </a:cxn>
                <a:cxn ang="0">
                  <a:pos x="128401" y="1529459"/>
                </a:cxn>
                <a:cxn ang="0">
                  <a:pos x="207417" y="1753604"/>
                </a:cxn>
                <a:cxn ang="0">
                  <a:pos x="437881" y="1829418"/>
                </a:cxn>
                <a:cxn ang="0">
                  <a:pos x="757238" y="1747011"/>
                </a:cxn>
                <a:cxn ang="0">
                  <a:pos x="711145" y="533992"/>
                </a:cxn>
                <a:cxn ang="0">
                  <a:pos x="704560" y="141738"/>
                </a:cxn>
                <a:cxn ang="0">
                  <a:pos x="566282" y="6592"/>
                </a:cxn>
              </a:cxnLst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09" name="Freeform 316"/>
            <p:cNvSpPr/>
            <p:nvPr userDrawn="1"/>
          </p:nvSpPr>
          <p:spPr>
            <a:xfrm>
              <a:off x="8375651" y="2940050"/>
              <a:ext cx="487363" cy="300038"/>
            </a:xfrm>
            <a:custGeom>
              <a:avLst/>
              <a:gdLst/>
              <a:ahLst/>
              <a:cxnLst>
                <a:cxn ang="0">
                  <a:pos x="487363" y="56051"/>
                </a:cxn>
                <a:cxn ang="0">
                  <a:pos x="233802" y="3297"/>
                </a:cxn>
                <a:cxn ang="0">
                  <a:pos x="85617" y="92319"/>
                </a:cxn>
                <a:cxn ang="0">
                  <a:pos x="13171" y="263769"/>
                </a:cxn>
                <a:cxn ang="0">
                  <a:pos x="49394" y="260472"/>
                </a:cxn>
                <a:cxn ang="0">
                  <a:pos x="88910" y="211015"/>
                </a:cxn>
                <a:cxn ang="0">
                  <a:pos x="115254" y="161558"/>
                </a:cxn>
                <a:cxn ang="0">
                  <a:pos x="164649" y="118696"/>
                </a:cxn>
                <a:cxn ang="0">
                  <a:pos x="102082" y="207718"/>
                </a:cxn>
                <a:cxn ang="0">
                  <a:pos x="62566" y="296740"/>
                </a:cxn>
                <a:cxn ang="0">
                  <a:pos x="105375" y="290146"/>
                </a:cxn>
                <a:cxn ang="0">
                  <a:pos x="158063" y="214312"/>
                </a:cxn>
                <a:cxn ang="0">
                  <a:pos x="207458" y="168153"/>
                </a:cxn>
                <a:cxn ang="0">
                  <a:pos x="256853" y="194530"/>
                </a:cxn>
                <a:cxn ang="0">
                  <a:pos x="411624" y="204421"/>
                </a:cxn>
                <a:cxn ang="0">
                  <a:pos x="487363" y="56051"/>
                </a:cxn>
              </a:cxnLst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0" name="Freeform 317"/>
            <p:cNvSpPr/>
            <p:nvPr userDrawn="1"/>
          </p:nvSpPr>
          <p:spPr>
            <a:xfrm>
              <a:off x="8302626" y="2943225"/>
              <a:ext cx="307975" cy="177800"/>
            </a:xfrm>
            <a:custGeom>
              <a:avLst/>
              <a:gdLst/>
              <a:ahLst/>
              <a:cxnLst>
                <a:cxn ang="0">
                  <a:pos x="307975" y="0"/>
                </a:cxn>
                <a:cxn ang="0">
                  <a:pos x="149020" y="46096"/>
                </a:cxn>
                <a:cxn ang="0">
                  <a:pos x="23180" y="167922"/>
                </a:cxn>
                <a:cxn ang="0">
                  <a:pos x="92723" y="151459"/>
                </a:cxn>
                <a:cxn ang="0">
                  <a:pos x="168889" y="102070"/>
                </a:cxn>
                <a:cxn ang="0">
                  <a:pos x="291417" y="79022"/>
                </a:cxn>
                <a:cxn ang="0">
                  <a:pos x="307975" y="0"/>
                </a:cxn>
              </a:cxnLst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1" name="Freeform 318"/>
            <p:cNvSpPr/>
            <p:nvPr userDrawn="1"/>
          </p:nvSpPr>
          <p:spPr>
            <a:xfrm>
              <a:off x="8691563" y="2962275"/>
              <a:ext cx="219075" cy="257175"/>
            </a:xfrm>
            <a:custGeom>
              <a:avLst/>
              <a:gdLst/>
              <a:ahLst/>
              <a:cxnLst>
                <a:cxn ang="0">
                  <a:pos x="219075" y="52753"/>
                </a:cxn>
                <a:cxn ang="0">
                  <a:pos x="89621" y="0"/>
                </a:cxn>
                <a:cxn ang="0">
                  <a:pos x="6638" y="230798"/>
                </a:cxn>
                <a:cxn ang="0">
                  <a:pos x="149369" y="257175"/>
                </a:cxn>
                <a:cxn ang="0">
                  <a:pos x="219075" y="52753"/>
                </a:cxn>
              </a:cxnLst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2" name="Freeform 319"/>
            <p:cNvSpPr/>
            <p:nvPr userDrawn="1"/>
          </p:nvSpPr>
          <p:spPr>
            <a:xfrm>
              <a:off x="8734426" y="2495550"/>
              <a:ext cx="1371600" cy="1033463"/>
            </a:xfrm>
            <a:custGeom>
              <a:avLst/>
              <a:gdLst/>
              <a:ahLst/>
              <a:cxnLst>
                <a:cxn ang="0">
                  <a:pos x="1121019" y="82282"/>
                </a:cxn>
                <a:cxn ang="0">
                  <a:pos x="751742" y="720791"/>
                </a:cxn>
                <a:cxn ang="0">
                  <a:pos x="95616" y="473944"/>
                </a:cxn>
                <a:cxn ang="0">
                  <a:pos x="0" y="737247"/>
                </a:cxn>
                <a:cxn ang="0">
                  <a:pos x="794604" y="1033463"/>
                </a:cxn>
                <a:cxn ang="0">
                  <a:pos x="1361708" y="194185"/>
                </a:cxn>
                <a:cxn ang="0">
                  <a:pos x="1121019" y="82282"/>
                </a:cxn>
              </a:cxnLst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3" name="Freeform 320"/>
            <p:cNvSpPr/>
            <p:nvPr userDrawn="1"/>
          </p:nvSpPr>
          <p:spPr>
            <a:xfrm>
              <a:off x="8734426" y="2738438"/>
              <a:ext cx="1352550" cy="790575"/>
            </a:xfrm>
            <a:custGeom>
              <a:avLst/>
              <a:gdLst/>
              <a:ahLst/>
              <a:cxnLst>
                <a:cxn ang="0">
                  <a:pos x="13195" y="457874"/>
                </a:cxn>
                <a:cxn ang="0">
                  <a:pos x="0" y="494109"/>
                </a:cxn>
                <a:cxn ang="0">
                  <a:pos x="795035" y="790575"/>
                </a:cxn>
                <a:cxn ang="0">
                  <a:pos x="1352550" y="0"/>
                </a:cxn>
                <a:cxn ang="0">
                  <a:pos x="1286571" y="79057"/>
                </a:cxn>
                <a:cxn ang="0">
                  <a:pos x="979774" y="553402"/>
                </a:cxn>
                <a:cxn ang="0">
                  <a:pos x="755448" y="734575"/>
                </a:cxn>
                <a:cxn ang="0">
                  <a:pos x="13195" y="457874"/>
                </a:cxn>
              </a:cxnLst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4" name="Rectangle 321"/>
            <p:cNvSpPr/>
            <p:nvPr userDrawn="1"/>
          </p:nvSpPr>
          <p:spPr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5" name="Freeform 322"/>
            <p:cNvSpPr>
              <a:spLocks noEditPoints="1"/>
            </p:cNvSpPr>
            <p:nvPr userDrawn="1"/>
          </p:nvSpPr>
          <p:spPr>
            <a:xfrm>
              <a:off x="7769226" y="2508250"/>
              <a:ext cx="88900" cy="493713"/>
            </a:xfrm>
            <a:custGeom>
              <a:avLst/>
              <a:gdLst/>
              <a:ahLst/>
              <a:cxnLst>
                <a:cxn ang="0">
                  <a:pos x="88900" y="0"/>
                </a:cxn>
                <a:cxn ang="0">
                  <a:pos x="30162" y="477837"/>
                </a:cxn>
                <a:cxn ang="0">
                  <a:pos x="30162" y="19050"/>
                </a:cxn>
                <a:cxn ang="0">
                  <a:pos x="3175" y="19050"/>
                </a:cxn>
                <a:cxn ang="0">
                  <a:pos x="15875" y="36512"/>
                </a:cxn>
                <a:cxn ang="0">
                  <a:pos x="15875" y="42862"/>
                </a:cxn>
                <a:cxn ang="0">
                  <a:pos x="3175" y="42862"/>
                </a:cxn>
                <a:cxn ang="0">
                  <a:pos x="15875" y="58737"/>
                </a:cxn>
                <a:cxn ang="0">
                  <a:pos x="15875" y="65087"/>
                </a:cxn>
                <a:cxn ang="0">
                  <a:pos x="3175" y="65087"/>
                </a:cxn>
                <a:cxn ang="0">
                  <a:pos x="30162" y="82550"/>
                </a:cxn>
                <a:cxn ang="0">
                  <a:pos x="15875" y="88900"/>
                </a:cxn>
                <a:cxn ang="0">
                  <a:pos x="3175" y="88900"/>
                </a:cxn>
                <a:cxn ang="0">
                  <a:pos x="15875" y="101600"/>
                </a:cxn>
                <a:cxn ang="0">
                  <a:pos x="15875" y="107950"/>
                </a:cxn>
                <a:cxn ang="0">
                  <a:pos x="3175" y="107950"/>
                </a:cxn>
                <a:cxn ang="0">
                  <a:pos x="15875" y="125412"/>
                </a:cxn>
                <a:cxn ang="0">
                  <a:pos x="30162" y="131762"/>
                </a:cxn>
                <a:cxn ang="0">
                  <a:pos x="3175" y="131762"/>
                </a:cxn>
                <a:cxn ang="0">
                  <a:pos x="15875" y="147637"/>
                </a:cxn>
                <a:cxn ang="0">
                  <a:pos x="15875" y="153987"/>
                </a:cxn>
                <a:cxn ang="0">
                  <a:pos x="3175" y="153987"/>
                </a:cxn>
                <a:cxn ang="0">
                  <a:pos x="15875" y="171450"/>
                </a:cxn>
                <a:cxn ang="0">
                  <a:pos x="15875" y="177800"/>
                </a:cxn>
                <a:cxn ang="0">
                  <a:pos x="3175" y="177800"/>
                </a:cxn>
                <a:cxn ang="0">
                  <a:pos x="30162" y="193675"/>
                </a:cxn>
                <a:cxn ang="0">
                  <a:pos x="15875" y="200025"/>
                </a:cxn>
                <a:cxn ang="0">
                  <a:pos x="3175" y="200025"/>
                </a:cxn>
                <a:cxn ang="0">
                  <a:pos x="15875" y="217487"/>
                </a:cxn>
                <a:cxn ang="0">
                  <a:pos x="15875" y="223837"/>
                </a:cxn>
                <a:cxn ang="0">
                  <a:pos x="3175" y="223837"/>
                </a:cxn>
                <a:cxn ang="0">
                  <a:pos x="15875" y="239712"/>
                </a:cxn>
                <a:cxn ang="0">
                  <a:pos x="30162" y="247650"/>
                </a:cxn>
                <a:cxn ang="0">
                  <a:pos x="3175" y="247650"/>
                </a:cxn>
                <a:cxn ang="0">
                  <a:pos x="15875" y="263525"/>
                </a:cxn>
                <a:cxn ang="0">
                  <a:pos x="15875" y="269875"/>
                </a:cxn>
                <a:cxn ang="0">
                  <a:pos x="3175" y="269875"/>
                </a:cxn>
                <a:cxn ang="0">
                  <a:pos x="15875" y="285750"/>
                </a:cxn>
                <a:cxn ang="0">
                  <a:pos x="15875" y="293687"/>
                </a:cxn>
                <a:cxn ang="0">
                  <a:pos x="3175" y="293687"/>
                </a:cxn>
                <a:cxn ang="0">
                  <a:pos x="30162" y="309562"/>
                </a:cxn>
                <a:cxn ang="0">
                  <a:pos x="15875" y="315912"/>
                </a:cxn>
                <a:cxn ang="0">
                  <a:pos x="3175" y="315912"/>
                </a:cxn>
                <a:cxn ang="0">
                  <a:pos x="15875" y="328612"/>
                </a:cxn>
                <a:cxn ang="0">
                  <a:pos x="15875" y="336550"/>
                </a:cxn>
                <a:cxn ang="0">
                  <a:pos x="3175" y="336550"/>
                </a:cxn>
                <a:cxn ang="0">
                  <a:pos x="15875" y="352425"/>
                </a:cxn>
                <a:cxn ang="0">
                  <a:pos x="30162" y="358775"/>
                </a:cxn>
                <a:cxn ang="0">
                  <a:pos x="3175" y="358775"/>
                </a:cxn>
                <a:cxn ang="0">
                  <a:pos x="15875" y="374650"/>
                </a:cxn>
                <a:cxn ang="0">
                  <a:pos x="15875" y="382587"/>
                </a:cxn>
                <a:cxn ang="0">
                  <a:pos x="3175" y="382587"/>
                </a:cxn>
                <a:cxn ang="0">
                  <a:pos x="15875" y="398462"/>
                </a:cxn>
                <a:cxn ang="0">
                  <a:pos x="15875" y="404812"/>
                </a:cxn>
                <a:cxn ang="0">
                  <a:pos x="3175" y="404812"/>
                </a:cxn>
                <a:cxn ang="0">
                  <a:pos x="30162" y="422275"/>
                </a:cxn>
                <a:cxn ang="0">
                  <a:pos x="15875" y="428625"/>
                </a:cxn>
                <a:cxn ang="0">
                  <a:pos x="3175" y="428625"/>
                </a:cxn>
                <a:cxn ang="0">
                  <a:pos x="15875" y="444500"/>
                </a:cxn>
                <a:cxn ang="0">
                  <a:pos x="15875" y="450850"/>
                </a:cxn>
                <a:cxn ang="0">
                  <a:pos x="3175" y="450850"/>
                </a:cxn>
                <a:cxn ang="0">
                  <a:pos x="15875" y="468312"/>
                </a:cxn>
              </a:cxnLst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6" name="Rectangle 323"/>
            <p:cNvSpPr/>
            <p:nvPr userDrawn="1"/>
          </p:nvSpPr>
          <p:spPr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17" name="Freeform 324"/>
            <p:cNvSpPr/>
            <p:nvPr userDrawn="1"/>
          </p:nvSpPr>
          <p:spPr>
            <a:xfrm>
              <a:off x="7723188" y="2662238"/>
              <a:ext cx="26988" cy="63500"/>
            </a:xfrm>
            <a:custGeom>
              <a:avLst/>
              <a:gdLst/>
              <a:ahLst/>
              <a:cxnLst>
                <a:cxn ang="0">
                  <a:pos x="26988" y="63500"/>
                </a:cxn>
                <a:cxn ang="0">
                  <a:pos x="3373" y="63500"/>
                </a:cxn>
                <a:cxn ang="0">
                  <a:pos x="0" y="6684"/>
                </a:cxn>
                <a:cxn ang="0">
                  <a:pos x="0" y="3342"/>
                </a:cxn>
                <a:cxn ang="0">
                  <a:pos x="3373" y="0"/>
                </a:cxn>
                <a:cxn ang="0">
                  <a:pos x="16867" y="0"/>
                </a:cxn>
                <a:cxn ang="0">
                  <a:pos x="20241" y="3342"/>
                </a:cxn>
                <a:cxn ang="0">
                  <a:pos x="26988" y="63500"/>
                </a:cxn>
              </a:cxnLst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8" name="Freeform 325"/>
            <p:cNvSpPr/>
            <p:nvPr userDrawn="1"/>
          </p:nvSpPr>
          <p:spPr>
            <a:xfrm>
              <a:off x="7710488" y="2695575"/>
              <a:ext cx="58738" cy="63500"/>
            </a:xfrm>
            <a:custGeom>
              <a:avLst/>
              <a:gdLst/>
              <a:ahLst/>
              <a:cxnLst>
                <a:cxn ang="0">
                  <a:pos x="58738" y="56815"/>
                </a:cxn>
                <a:cxn ang="0">
                  <a:pos x="3263" y="63500"/>
                </a:cxn>
                <a:cxn ang="0">
                  <a:pos x="0" y="13368"/>
                </a:cxn>
                <a:cxn ang="0">
                  <a:pos x="0" y="6684"/>
                </a:cxn>
                <a:cxn ang="0">
                  <a:pos x="6526" y="3342"/>
                </a:cxn>
                <a:cxn ang="0">
                  <a:pos x="45685" y="0"/>
                </a:cxn>
                <a:cxn ang="0">
                  <a:pos x="52211" y="0"/>
                </a:cxn>
                <a:cxn ang="0">
                  <a:pos x="52211" y="6684"/>
                </a:cxn>
                <a:cxn ang="0">
                  <a:pos x="58738" y="56815"/>
                </a:cxn>
              </a:cxnLst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19" name="Freeform 326"/>
            <p:cNvSpPr/>
            <p:nvPr userDrawn="1"/>
          </p:nvSpPr>
          <p:spPr>
            <a:xfrm>
              <a:off x="7732713" y="2695575"/>
              <a:ext cx="36513" cy="55563"/>
            </a:xfrm>
            <a:custGeom>
              <a:avLst/>
              <a:gdLst/>
              <a:ahLst/>
              <a:cxnLst>
                <a:cxn ang="0">
                  <a:pos x="0" y="3268"/>
                </a:cxn>
                <a:cxn ang="0">
                  <a:pos x="23235" y="0"/>
                </a:cxn>
                <a:cxn ang="0">
                  <a:pos x="29874" y="0"/>
                </a:cxn>
                <a:cxn ang="0">
                  <a:pos x="29874" y="6536"/>
                </a:cxn>
                <a:cxn ang="0">
                  <a:pos x="36513" y="55563"/>
                </a:cxn>
                <a:cxn ang="0">
                  <a:pos x="3319" y="45757"/>
                </a:cxn>
                <a:cxn ang="0">
                  <a:pos x="0" y="3268"/>
                </a:cxn>
              </a:cxnLst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0" name="Freeform 327"/>
            <p:cNvSpPr/>
            <p:nvPr userDrawn="1"/>
          </p:nvSpPr>
          <p:spPr>
            <a:xfrm>
              <a:off x="7710488" y="2719388"/>
              <a:ext cx="98425" cy="496888"/>
            </a:xfrm>
            <a:custGeom>
              <a:avLst/>
              <a:gdLst/>
              <a:ahLst/>
              <a:cxnLst>
                <a:cxn ang="0">
                  <a:pos x="42862" y="496888"/>
                </a:cxn>
                <a:cxn ang="0">
                  <a:pos x="0" y="6350"/>
                </a:cxn>
                <a:cxn ang="0">
                  <a:pos x="55562" y="0"/>
                </a:cxn>
                <a:cxn ang="0">
                  <a:pos x="98425" y="490537"/>
                </a:cxn>
                <a:cxn ang="0">
                  <a:pos x="42862" y="496888"/>
                </a:cxn>
              </a:cxnLst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1" name="Freeform 328"/>
            <p:cNvSpPr/>
            <p:nvPr userDrawn="1"/>
          </p:nvSpPr>
          <p:spPr>
            <a:xfrm>
              <a:off x="7735888" y="2719388"/>
              <a:ext cx="73025" cy="493713"/>
            </a:xfrm>
            <a:custGeom>
              <a:avLst/>
              <a:gdLst/>
              <a:ahLst/>
              <a:cxnLst>
                <a:cxn ang="0">
                  <a:pos x="42862" y="493713"/>
                </a:cxn>
                <a:cxn ang="0">
                  <a:pos x="0" y="3175"/>
                </a:cxn>
                <a:cxn ang="0">
                  <a:pos x="30162" y="0"/>
                </a:cxn>
                <a:cxn ang="0">
                  <a:pos x="73025" y="490537"/>
                </a:cxn>
                <a:cxn ang="0">
                  <a:pos x="42862" y="493713"/>
                </a:cxn>
              </a:cxnLst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2" name="Freeform 329"/>
            <p:cNvSpPr/>
            <p:nvPr userDrawn="1"/>
          </p:nvSpPr>
          <p:spPr>
            <a:xfrm>
              <a:off x="7699376" y="2716213"/>
              <a:ext cx="66675" cy="141288"/>
            </a:xfrm>
            <a:custGeom>
              <a:avLst/>
              <a:gdLst/>
              <a:ahLst/>
              <a:cxnLst>
                <a:cxn ang="0">
                  <a:pos x="66675" y="6350"/>
                </a:cxn>
                <a:cxn ang="0">
                  <a:pos x="66675" y="0"/>
                </a:cxn>
                <a:cxn ang="0">
                  <a:pos x="3175" y="6350"/>
                </a:cxn>
                <a:cxn ang="0">
                  <a:pos x="3175" y="6350"/>
                </a:cxn>
                <a:cxn ang="0">
                  <a:pos x="0" y="6350"/>
                </a:cxn>
                <a:cxn ang="0">
                  <a:pos x="0" y="12700"/>
                </a:cxn>
                <a:cxn ang="0">
                  <a:pos x="11112" y="141288"/>
                </a:cxn>
                <a:cxn ang="0">
                  <a:pos x="17462" y="141288"/>
                </a:cxn>
                <a:cxn ang="0">
                  <a:pos x="23812" y="138112"/>
                </a:cxn>
                <a:cxn ang="0">
                  <a:pos x="20637" y="107950"/>
                </a:cxn>
                <a:cxn ang="0">
                  <a:pos x="14287" y="101600"/>
                </a:cxn>
                <a:cxn ang="0">
                  <a:pos x="7937" y="19050"/>
                </a:cxn>
                <a:cxn ang="0">
                  <a:pos x="7937" y="12700"/>
                </a:cxn>
                <a:cxn ang="0">
                  <a:pos x="11112" y="12700"/>
                </a:cxn>
                <a:cxn ang="0">
                  <a:pos x="66675" y="6350"/>
                </a:cxn>
              </a:cxnLst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3" name="Freeform 330"/>
            <p:cNvSpPr/>
            <p:nvPr userDrawn="1"/>
          </p:nvSpPr>
          <p:spPr>
            <a:xfrm>
              <a:off x="7818438" y="2762250"/>
              <a:ext cx="69850" cy="463550"/>
            </a:xfrm>
            <a:custGeom>
              <a:avLst/>
              <a:gdLst/>
              <a:ahLst/>
              <a:cxnLst>
                <a:cxn ang="0">
                  <a:pos x="69850" y="3175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26987" y="463550"/>
                </a:cxn>
                <a:cxn ang="0">
                  <a:pos x="69850" y="3175"/>
                </a:cxn>
              </a:cxnLst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4" name="Freeform 331"/>
            <p:cNvSpPr/>
            <p:nvPr userDrawn="1"/>
          </p:nvSpPr>
          <p:spPr>
            <a:xfrm>
              <a:off x="7818438" y="2762250"/>
              <a:ext cx="55563" cy="463550"/>
            </a:xfrm>
            <a:custGeom>
              <a:avLst/>
              <a:gdLst/>
              <a:ahLst/>
              <a:cxnLst>
                <a:cxn ang="0">
                  <a:pos x="55563" y="0"/>
                </a:cxn>
                <a:cxn ang="0">
                  <a:pos x="42862" y="0"/>
                </a:cxn>
                <a:cxn ang="0">
                  <a:pos x="0" y="460375"/>
                </a:cxn>
                <a:cxn ang="0">
                  <a:pos x="12700" y="463550"/>
                </a:cxn>
                <a:cxn ang="0">
                  <a:pos x="55563" y="0"/>
                </a:cxn>
              </a:cxnLst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5" name="Freeform 332"/>
            <p:cNvSpPr/>
            <p:nvPr userDrawn="1"/>
          </p:nvSpPr>
          <p:spPr>
            <a:xfrm>
              <a:off x="7854951" y="2643188"/>
              <a:ext cx="39688" cy="257175"/>
            </a:xfrm>
            <a:custGeom>
              <a:avLst/>
              <a:gdLst/>
              <a:ahLst/>
              <a:cxnLst>
                <a:cxn ang="0">
                  <a:pos x="36380" y="6594"/>
                </a:cxn>
                <a:cxn ang="0">
                  <a:pos x="19844" y="3297"/>
                </a:cxn>
                <a:cxn ang="0">
                  <a:pos x="0" y="151667"/>
                </a:cxn>
                <a:cxn ang="0">
                  <a:pos x="29766" y="154964"/>
                </a:cxn>
                <a:cxn ang="0">
                  <a:pos x="23151" y="257175"/>
                </a:cxn>
                <a:cxn ang="0">
                  <a:pos x="23151" y="257175"/>
                </a:cxn>
                <a:cxn ang="0">
                  <a:pos x="26458" y="237392"/>
                </a:cxn>
                <a:cxn ang="0">
                  <a:pos x="39688" y="145073"/>
                </a:cxn>
                <a:cxn ang="0">
                  <a:pos x="36380" y="6594"/>
                </a:cxn>
              </a:cxnLst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6" name="Freeform 333"/>
            <p:cNvSpPr/>
            <p:nvPr userDrawn="1"/>
          </p:nvSpPr>
          <p:spPr>
            <a:xfrm>
              <a:off x="7851776" y="2787650"/>
              <a:ext cx="36513" cy="11113"/>
            </a:xfrm>
            <a:custGeom>
              <a:avLst/>
              <a:gdLst/>
              <a:ahLst/>
              <a:cxnLst>
                <a:cxn ang="0">
                  <a:pos x="36513" y="3175"/>
                </a:cxn>
                <a:cxn ang="0">
                  <a:pos x="0" y="0"/>
                </a:cxn>
                <a:cxn ang="0">
                  <a:pos x="0" y="6350"/>
                </a:cxn>
                <a:cxn ang="0">
                  <a:pos x="33337" y="11113"/>
                </a:cxn>
                <a:cxn ang="0">
                  <a:pos x="36513" y="3175"/>
                </a:cxn>
              </a:cxnLst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7" name="Freeform 334"/>
            <p:cNvSpPr/>
            <p:nvPr userDrawn="1"/>
          </p:nvSpPr>
          <p:spPr>
            <a:xfrm>
              <a:off x="7634288" y="2771775"/>
              <a:ext cx="119063" cy="368300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88900" y="368300"/>
                </a:cxn>
                <a:cxn ang="0">
                  <a:pos x="119063" y="361950"/>
                </a:cxn>
                <a:cxn ang="0">
                  <a:pos x="30162" y="3175"/>
                </a:cxn>
                <a:cxn ang="0">
                  <a:pos x="12700" y="0"/>
                </a:cxn>
                <a:cxn ang="0">
                  <a:pos x="0" y="12700"/>
                </a:cxn>
              </a:cxnLst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8" name="Freeform 335"/>
            <p:cNvSpPr/>
            <p:nvPr userDrawn="1"/>
          </p:nvSpPr>
          <p:spPr>
            <a:xfrm>
              <a:off x="7634288" y="2768600"/>
              <a:ext cx="104775" cy="371475"/>
            </a:xfrm>
            <a:custGeom>
              <a:avLst/>
              <a:gdLst/>
              <a:ahLst/>
              <a:cxnLst>
                <a:cxn ang="0">
                  <a:pos x="0" y="15875"/>
                </a:cxn>
                <a:cxn ang="0">
                  <a:pos x="88900" y="371475"/>
                </a:cxn>
                <a:cxn ang="0">
                  <a:pos x="104775" y="368300"/>
                </a:cxn>
                <a:cxn ang="0">
                  <a:pos x="12700" y="0"/>
                </a:cxn>
                <a:cxn ang="0">
                  <a:pos x="0" y="15875"/>
                </a:cxn>
              </a:cxnLst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29" name="Freeform 336"/>
            <p:cNvSpPr/>
            <p:nvPr userDrawn="1"/>
          </p:nvSpPr>
          <p:spPr>
            <a:xfrm>
              <a:off x="7627938" y="2692400"/>
              <a:ext cx="36513" cy="98425"/>
            </a:xfrm>
            <a:custGeom>
              <a:avLst/>
              <a:gdLst/>
              <a:ahLst/>
              <a:cxnLst>
                <a:cxn ang="0">
                  <a:pos x="36513" y="82020"/>
                </a:cxn>
                <a:cxn ang="0">
                  <a:pos x="0" y="0"/>
                </a:cxn>
                <a:cxn ang="0">
                  <a:pos x="6638" y="91863"/>
                </a:cxn>
                <a:cxn ang="0">
                  <a:pos x="13277" y="98425"/>
                </a:cxn>
                <a:cxn ang="0">
                  <a:pos x="19916" y="82020"/>
                </a:cxn>
                <a:cxn ang="0">
                  <a:pos x="33193" y="91863"/>
                </a:cxn>
                <a:cxn ang="0">
                  <a:pos x="36513" y="82020"/>
                </a:cxn>
              </a:cxnLst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0" name="Freeform 337"/>
            <p:cNvSpPr/>
            <p:nvPr userDrawn="1"/>
          </p:nvSpPr>
          <p:spPr>
            <a:xfrm>
              <a:off x="7627938" y="2692400"/>
              <a:ext cx="19050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350" y="91863"/>
                </a:cxn>
                <a:cxn ang="0">
                  <a:pos x="12700" y="98425"/>
                </a:cxn>
                <a:cxn ang="0">
                  <a:pos x="19050" y="82020"/>
                </a:cxn>
                <a:cxn ang="0">
                  <a:pos x="19050" y="82020"/>
                </a:cxn>
                <a:cxn ang="0">
                  <a:pos x="0" y="0"/>
                </a:cxn>
              </a:cxnLst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1" name="Freeform 338"/>
            <p:cNvSpPr/>
            <p:nvPr userDrawn="1"/>
          </p:nvSpPr>
          <p:spPr>
            <a:xfrm>
              <a:off x="7627938" y="2692400"/>
              <a:ext cx="9525" cy="30163"/>
            </a:xfrm>
            <a:custGeom>
              <a:avLst/>
              <a:gdLst/>
              <a:ahLst/>
              <a:cxnLst>
                <a:cxn ang="0">
                  <a:pos x="9525" y="26987"/>
                </a:cxn>
                <a:cxn ang="0">
                  <a:pos x="0" y="0"/>
                </a:cxn>
                <a:cxn ang="0">
                  <a:pos x="3175" y="30163"/>
                </a:cxn>
                <a:cxn ang="0">
                  <a:pos x="9525" y="26987"/>
                </a:cxn>
              </a:cxnLst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2" name="Freeform 339"/>
            <p:cNvSpPr/>
            <p:nvPr userDrawn="1"/>
          </p:nvSpPr>
          <p:spPr>
            <a:xfrm>
              <a:off x="7656513" y="2728913"/>
              <a:ext cx="79375" cy="379413"/>
            </a:xfrm>
            <a:custGeom>
              <a:avLst/>
              <a:gdLst/>
              <a:ahLst/>
              <a:cxnLst>
                <a:cxn ang="0">
                  <a:pos x="0" y="9525"/>
                </a:cxn>
                <a:cxn ang="0">
                  <a:pos x="50800" y="379413"/>
                </a:cxn>
                <a:cxn ang="0">
                  <a:pos x="79375" y="371475"/>
                </a:cxn>
                <a:cxn ang="0">
                  <a:pos x="33337" y="6350"/>
                </a:cxn>
                <a:cxn ang="0">
                  <a:pos x="17462" y="0"/>
                </a:cxn>
                <a:cxn ang="0">
                  <a:pos x="0" y="9525"/>
                </a:cxn>
              </a:cxnLst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3" name="Freeform 340"/>
            <p:cNvSpPr/>
            <p:nvPr userDrawn="1"/>
          </p:nvSpPr>
          <p:spPr>
            <a:xfrm>
              <a:off x="7656513" y="2725738"/>
              <a:ext cx="66675" cy="382588"/>
            </a:xfrm>
            <a:custGeom>
              <a:avLst/>
              <a:gdLst/>
              <a:ahLst/>
              <a:cxnLst>
                <a:cxn ang="0">
                  <a:pos x="0" y="12700"/>
                </a:cxn>
                <a:cxn ang="0">
                  <a:pos x="50800" y="382588"/>
                </a:cxn>
                <a:cxn ang="0">
                  <a:pos x="66675" y="379412"/>
                </a:cxn>
                <a:cxn ang="0">
                  <a:pos x="17462" y="0"/>
                </a:cxn>
                <a:cxn ang="0">
                  <a:pos x="0" y="12700"/>
                </a:cxn>
              </a:cxnLst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4" name="Freeform 341"/>
            <p:cNvSpPr/>
            <p:nvPr userDrawn="1"/>
          </p:nvSpPr>
          <p:spPr>
            <a:xfrm>
              <a:off x="7656513" y="2649538"/>
              <a:ext cx="33338" cy="98425"/>
            </a:xfrm>
            <a:custGeom>
              <a:avLst/>
              <a:gdLst/>
              <a:ahLst/>
              <a:cxnLst>
                <a:cxn ang="0">
                  <a:pos x="33338" y="85301"/>
                </a:cxn>
                <a:cxn ang="0">
                  <a:pos x="6667" y="0"/>
                </a:cxn>
                <a:cxn ang="0">
                  <a:pos x="0" y="88582"/>
                </a:cxn>
                <a:cxn ang="0">
                  <a:pos x="10001" y="95144"/>
                </a:cxn>
                <a:cxn ang="0">
                  <a:pos x="16669" y="82020"/>
                </a:cxn>
                <a:cxn ang="0">
                  <a:pos x="30004" y="95144"/>
                </a:cxn>
                <a:cxn ang="0">
                  <a:pos x="33338" y="85301"/>
                </a:cxn>
              </a:cxnLst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5" name="Freeform 342"/>
            <p:cNvSpPr/>
            <p:nvPr userDrawn="1"/>
          </p:nvSpPr>
          <p:spPr>
            <a:xfrm>
              <a:off x="7656513" y="2649538"/>
              <a:ext cx="17463" cy="98425"/>
            </a:xfrm>
            <a:custGeom>
              <a:avLst/>
              <a:gdLst/>
              <a:ahLst/>
              <a:cxnLst>
                <a:cxn ang="0">
                  <a:pos x="6985" y="0"/>
                </a:cxn>
                <a:cxn ang="0">
                  <a:pos x="0" y="88582"/>
                </a:cxn>
                <a:cxn ang="0">
                  <a:pos x="10477" y="95144"/>
                </a:cxn>
                <a:cxn ang="0">
                  <a:pos x="17463" y="82020"/>
                </a:cxn>
                <a:cxn ang="0">
                  <a:pos x="17463" y="82020"/>
                </a:cxn>
                <a:cxn ang="0">
                  <a:pos x="6985" y="0"/>
                </a:cxn>
              </a:cxnLst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6" name="Freeform 343"/>
            <p:cNvSpPr/>
            <p:nvPr userDrawn="1"/>
          </p:nvSpPr>
          <p:spPr>
            <a:xfrm>
              <a:off x="7664451" y="2649538"/>
              <a:ext cx="9525" cy="26988"/>
            </a:xfrm>
            <a:custGeom>
              <a:avLst/>
              <a:gdLst/>
              <a:ahLst/>
              <a:cxnLst>
                <a:cxn ang="0">
                  <a:pos x="9525" y="26988"/>
                </a:cxn>
                <a:cxn ang="0">
                  <a:pos x="0" y="0"/>
                </a:cxn>
                <a:cxn ang="0">
                  <a:pos x="0" y="26988"/>
                </a:cxn>
                <a:cxn ang="0">
                  <a:pos x="9525" y="26988"/>
                </a:cxn>
              </a:cxnLst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7" name="Freeform 344"/>
            <p:cNvSpPr/>
            <p:nvPr userDrawn="1"/>
          </p:nvSpPr>
          <p:spPr>
            <a:xfrm>
              <a:off x="7643813" y="2887663"/>
              <a:ext cx="247650" cy="398463"/>
            </a:xfrm>
            <a:custGeom>
              <a:avLst/>
              <a:gdLst/>
              <a:ahLst/>
              <a:cxnLst>
                <a:cxn ang="0">
                  <a:pos x="247650" y="0"/>
                </a:cxn>
                <a:cxn ang="0">
                  <a:pos x="247650" y="368825"/>
                </a:cxn>
                <a:cxn ang="0">
                  <a:pos x="227838" y="398463"/>
                </a:cxn>
                <a:cxn ang="0">
                  <a:pos x="19812" y="398463"/>
                </a:cxn>
                <a:cxn ang="0">
                  <a:pos x="0" y="368825"/>
                </a:cxn>
                <a:cxn ang="0">
                  <a:pos x="0" y="0"/>
                </a:cxn>
                <a:cxn ang="0">
                  <a:pos x="247650" y="0"/>
                </a:cxn>
              </a:cxnLst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38" name="Rectangle 345"/>
            <p:cNvSpPr/>
            <p:nvPr userDrawn="1"/>
          </p:nvSpPr>
          <p:spPr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39" name="Freeform 346"/>
            <p:cNvSpPr/>
            <p:nvPr userDrawn="1"/>
          </p:nvSpPr>
          <p:spPr>
            <a:xfrm>
              <a:off x="7766051" y="2925763"/>
              <a:ext cx="125413" cy="360363"/>
            </a:xfrm>
            <a:custGeom>
              <a:avLst/>
              <a:gdLst/>
              <a:ahLst/>
              <a:cxnLst>
                <a:cxn ang="0">
                  <a:pos x="125413" y="330608"/>
                </a:cxn>
                <a:cxn ang="0">
                  <a:pos x="125413" y="0"/>
                </a:cxn>
                <a:cxn ang="0">
                  <a:pos x="0" y="0"/>
                </a:cxn>
                <a:cxn ang="0">
                  <a:pos x="0" y="360363"/>
                </a:cxn>
                <a:cxn ang="0">
                  <a:pos x="105610" y="360363"/>
                </a:cxn>
                <a:cxn ang="0">
                  <a:pos x="125413" y="330608"/>
                </a:cxn>
              </a:cxnLst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0" name="Rectangle 347"/>
            <p:cNvSpPr/>
            <p:nvPr userDrawn="1"/>
          </p:nvSpPr>
          <p:spPr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1" name="Freeform 348"/>
            <p:cNvSpPr/>
            <p:nvPr userDrawn="1"/>
          </p:nvSpPr>
          <p:spPr>
            <a:xfrm>
              <a:off x="3311526" y="4498975"/>
              <a:ext cx="73025" cy="187325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39436"/>
                </a:cxn>
                <a:cxn ang="0">
                  <a:pos x="0" y="147888"/>
                </a:cxn>
                <a:cxn ang="0">
                  <a:pos x="36512" y="187325"/>
                </a:cxn>
                <a:cxn ang="0">
                  <a:pos x="36512" y="187325"/>
                </a:cxn>
                <a:cxn ang="0">
                  <a:pos x="73025" y="147888"/>
                </a:cxn>
                <a:cxn ang="0">
                  <a:pos x="73025" y="39436"/>
                </a:cxn>
                <a:cxn ang="0">
                  <a:pos x="36512" y="0"/>
                </a:cxn>
              </a:cxnLst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2" name="Freeform 349"/>
            <p:cNvSpPr/>
            <p:nvPr userDrawn="1"/>
          </p:nvSpPr>
          <p:spPr>
            <a:xfrm>
              <a:off x="3311526" y="4686300"/>
              <a:ext cx="73025" cy="190500"/>
            </a:xfrm>
            <a:custGeom>
              <a:avLst/>
              <a:gdLst/>
              <a:ahLst/>
              <a:cxnLst>
                <a:cxn ang="0">
                  <a:pos x="36512" y="0"/>
                </a:cxn>
                <a:cxn ang="0">
                  <a:pos x="36512" y="0"/>
                </a:cxn>
                <a:cxn ang="0">
                  <a:pos x="0" y="42698"/>
                </a:cxn>
                <a:cxn ang="0">
                  <a:pos x="0" y="147801"/>
                </a:cxn>
                <a:cxn ang="0">
                  <a:pos x="36512" y="190500"/>
                </a:cxn>
                <a:cxn ang="0">
                  <a:pos x="36512" y="190500"/>
                </a:cxn>
                <a:cxn ang="0">
                  <a:pos x="73025" y="147801"/>
                </a:cxn>
                <a:cxn ang="0">
                  <a:pos x="73025" y="42698"/>
                </a:cxn>
                <a:cxn ang="0">
                  <a:pos x="36512" y="0"/>
                </a:cxn>
              </a:cxnLst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3" name="Freeform 350"/>
            <p:cNvSpPr/>
            <p:nvPr userDrawn="1"/>
          </p:nvSpPr>
          <p:spPr>
            <a:xfrm>
              <a:off x="3311526" y="4310063"/>
              <a:ext cx="755650" cy="922338"/>
            </a:xfrm>
            <a:custGeom>
              <a:avLst/>
              <a:gdLst/>
              <a:ahLst/>
              <a:cxnLst>
                <a:cxn ang="0">
                  <a:pos x="755650" y="0"/>
                </a:cxn>
                <a:cxn ang="0">
                  <a:pos x="36297" y="0"/>
                </a:cxn>
                <a:cxn ang="0">
                  <a:pos x="0" y="39528"/>
                </a:cxn>
                <a:cxn ang="0">
                  <a:pos x="0" y="148232"/>
                </a:cxn>
                <a:cxn ang="0">
                  <a:pos x="36297" y="187761"/>
                </a:cxn>
                <a:cxn ang="0">
                  <a:pos x="36297" y="922338"/>
                </a:cxn>
                <a:cxn ang="0">
                  <a:pos x="755650" y="922338"/>
                </a:cxn>
                <a:cxn ang="0">
                  <a:pos x="755650" y="0"/>
                </a:cxn>
              </a:cxnLst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4" name="Freeform 351"/>
            <p:cNvSpPr/>
            <p:nvPr userDrawn="1"/>
          </p:nvSpPr>
          <p:spPr>
            <a:xfrm>
              <a:off x="3381376" y="4579938"/>
              <a:ext cx="85725" cy="168275"/>
            </a:xfrm>
            <a:custGeom>
              <a:avLst/>
              <a:gdLst/>
              <a:ahLst/>
              <a:cxnLst>
                <a:cxn ang="0">
                  <a:pos x="59348" y="3299"/>
                </a:cxn>
                <a:cxn ang="0">
                  <a:pos x="59348" y="32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5279"/>
                </a:cxn>
                <a:cxn ang="0">
                  <a:pos x="82427" y="46193"/>
                </a:cxn>
                <a:cxn ang="0">
                  <a:pos x="59348" y="3299"/>
                </a:cxn>
              </a:cxnLst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5" name="Freeform 352"/>
            <p:cNvSpPr/>
            <p:nvPr userDrawn="1"/>
          </p:nvSpPr>
          <p:spPr>
            <a:xfrm>
              <a:off x="3351213" y="4738688"/>
              <a:ext cx="85725" cy="168275"/>
            </a:xfrm>
            <a:custGeom>
              <a:avLst/>
              <a:gdLst/>
              <a:ahLst/>
              <a:cxnLst>
                <a:cxn ang="0">
                  <a:pos x="56050" y="6599"/>
                </a:cxn>
                <a:cxn ang="0">
                  <a:pos x="56050" y="6599"/>
                </a:cxn>
                <a:cxn ang="0">
                  <a:pos x="19782" y="32995"/>
                </a:cxn>
                <a:cxn ang="0">
                  <a:pos x="3297" y="122081"/>
                </a:cxn>
                <a:cxn ang="0">
                  <a:pos x="26376" y="164975"/>
                </a:cxn>
                <a:cxn ang="0">
                  <a:pos x="65942" y="138579"/>
                </a:cxn>
                <a:cxn ang="0">
                  <a:pos x="82427" y="46193"/>
                </a:cxn>
                <a:cxn ang="0">
                  <a:pos x="56050" y="6599"/>
                </a:cxn>
              </a:cxnLst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6" name="Freeform 353"/>
            <p:cNvSpPr/>
            <p:nvPr userDrawn="1"/>
          </p:nvSpPr>
          <p:spPr>
            <a:xfrm>
              <a:off x="3321051" y="4422775"/>
              <a:ext cx="755650" cy="922338"/>
            </a:xfrm>
            <a:custGeom>
              <a:avLst/>
              <a:gdLst/>
              <a:ahLst/>
              <a:cxnLst>
                <a:cxn ang="0">
                  <a:pos x="755650" y="144938"/>
                </a:cxn>
                <a:cxn ang="0">
                  <a:pos x="148490" y="3294"/>
                </a:cxn>
                <a:cxn ang="0">
                  <a:pos x="112192" y="29646"/>
                </a:cxn>
                <a:cxn ang="0">
                  <a:pos x="92393" y="121880"/>
                </a:cxn>
                <a:cxn ang="0">
                  <a:pos x="118792" y="161409"/>
                </a:cxn>
                <a:cxn ang="0">
                  <a:pos x="0" y="780693"/>
                </a:cxn>
                <a:cxn ang="0">
                  <a:pos x="607159" y="922338"/>
                </a:cxn>
                <a:cxn ang="0">
                  <a:pos x="755650" y="144938"/>
                </a:cxn>
              </a:cxnLst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7" name="Freeform 354"/>
            <p:cNvSpPr/>
            <p:nvPr userDrawn="1"/>
          </p:nvSpPr>
          <p:spPr>
            <a:xfrm>
              <a:off x="3167063" y="4487863"/>
              <a:ext cx="962025" cy="1104900"/>
            </a:xfrm>
            <a:custGeom>
              <a:avLst/>
              <a:gdLst/>
              <a:ahLst/>
              <a:cxnLst>
                <a:cxn ang="0">
                  <a:pos x="962025" y="0"/>
                </a:cxn>
                <a:cxn ang="0">
                  <a:pos x="691867" y="0"/>
                </a:cxn>
                <a:cxn ang="0">
                  <a:pos x="691867" y="0"/>
                </a:cxn>
                <a:cxn ang="0">
                  <a:pos x="171319" y="613466"/>
                </a:cxn>
                <a:cxn ang="0">
                  <a:pos x="0" y="580484"/>
                </a:cxn>
                <a:cxn ang="0">
                  <a:pos x="0" y="1104900"/>
                </a:cxn>
                <a:cxn ang="0">
                  <a:pos x="962025" y="1104900"/>
                </a:cxn>
                <a:cxn ang="0">
                  <a:pos x="962025" y="0"/>
                </a:cxn>
              </a:cxnLst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48" name="Rectangle 355"/>
            <p:cNvSpPr/>
            <p:nvPr userDrawn="1"/>
          </p:nvSpPr>
          <p:spPr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49" name="Rectangle 356"/>
            <p:cNvSpPr/>
            <p:nvPr userDrawn="1"/>
          </p:nvSpPr>
          <p:spPr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0" name="Rectangle 357"/>
            <p:cNvSpPr/>
            <p:nvPr userDrawn="1"/>
          </p:nvSpPr>
          <p:spPr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1" name="Rectangle 358"/>
            <p:cNvSpPr/>
            <p:nvPr userDrawn="1"/>
          </p:nvSpPr>
          <p:spPr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2" name="Rectangle 359"/>
            <p:cNvSpPr/>
            <p:nvPr userDrawn="1"/>
          </p:nvSpPr>
          <p:spPr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3" name="Rectangle 360"/>
            <p:cNvSpPr/>
            <p:nvPr userDrawn="1"/>
          </p:nvSpPr>
          <p:spPr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54" name="Freeform 361"/>
            <p:cNvSpPr/>
            <p:nvPr userDrawn="1"/>
          </p:nvSpPr>
          <p:spPr>
            <a:xfrm>
              <a:off x="1854201" y="1387475"/>
              <a:ext cx="392113" cy="501650"/>
            </a:xfrm>
            <a:custGeom>
              <a:avLst/>
              <a:gdLst/>
              <a:ahLst/>
              <a:cxnLst>
                <a:cxn ang="0">
                  <a:pos x="392113" y="260725"/>
                </a:cxn>
                <a:cxn ang="0">
                  <a:pos x="29655" y="336633"/>
                </a:cxn>
                <a:cxn ang="0">
                  <a:pos x="227359" y="478547"/>
                </a:cxn>
                <a:cxn ang="0">
                  <a:pos x="392113" y="260725"/>
                </a:cxn>
              </a:cxnLst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55" name="Freeform 362"/>
            <p:cNvSpPr/>
            <p:nvPr userDrawn="1"/>
          </p:nvSpPr>
          <p:spPr>
            <a:xfrm>
              <a:off x="9202738" y="1941513"/>
              <a:ext cx="522288" cy="382588"/>
            </a:xfrm>
            <a:custGeom>
              <a:avLst/>
              <a:gdLst/>
              <a:ahLst/>
              <a:cxnLst>
                <a:cxn ang="0">
                  <a:pos x="522288" y="0"/>
                </a:cxn>
                <a:cxn ang="0">
                  <a:pos x="518982" y="46174"/>
                </a:cxn>
                <a:cxn ang="0">
                  <a:pos x="145447" y="214381"/>
                </a:cxn>
                <a:cxn ang="0">
                  <a:pos x="165281" y="316624"/>
                </a:cxn>
                <a:cxn ang="0">
                  <a:pos x="76029" y="336413"/>
                </a:cxn>
                <a:cxn ang="0">
                  <a:pos x="3305" y="174803"/>
                </a:cxn>
                <a:cxn ang="0">
                  <a:pos x="99168" y="135225"/>
                </a:cxn>
                <a:cxn ang="0">
                  <a:pos x="99168" y="135225"/>
                </a:cxn>
                <a:cxn ang="0">
                  <a:pos x="522288" y="0"/>
                </a:cxn>
              </a:cxnLst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56" name="Freeform 363"/>
            <p:cNvSpPr/>
            <p:nvPr userDrawn="1"/>
          </p:nvSpPr>
          <p:spPr>
            <a:xfrm>
              <a:off x="9220201" y="2085975"/>
              <a:ext cx="138113" cy="207963"/>
            </a:xfrm>
            <a:custGeom>
              <a:avLst/>
              <a:gdLst/>
              <a:ahLst/>
              <a:cxnLst>
                <a:cxn ang="0">
                  <a:pos x="95363" y="0"/>
                </a:cxn>
                <a:cxn ang="0">
                  <a:pos x="46037" y="16505"/>
                </a:cxn>
                <a:cxn ang="0">
                  <a:pos x="13153" y="33010"/>
                </a:cxn>
                <a:cxn ang="0">
                  <a:pos x="0" y="36311"/>
                </a:cxn>
                <a:cxn ang="0">
                  <a:pos x="6576" y="66020"/>
                </a:cxn>
                <a:cxn ang="0">
                  <a:pos x="32884" y="125438"/>
                </a:cxn>
                <a:cxn ang="0">
                  <a:pos x="65768" y="184856"/>
                </a:cxn>
                <a:cxn ang="0">
                  <a:pos x="98652" y="207963"/>
                </a:cxn>
                <a:cxn ang="0">
                  <a:pos x="124959" y="201361"/>
                </a:cxn>
                <a:cxn ang="0">
                  <a:pos x="138113" y="171652"/>
                </a:cxn>
                <a:cxn ang="0">
                  <a:pos x="131536" y="135341"/>
                </a:cxn>
                <a:cxn ang="0">
                  <a:pos x="121670" y="89127"/>
                </a:cxn>
                <a:cxn ang="0">
                  <a:pos x="101940" y="23107"/>
                </a:cxn>
                <a:cxn ang="0">
                  <a:pos x="95363" y="0"/>
                </a:cxn>
              </a:cxnLst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57" name="Freeform 364"/>
            <p:cNvSpPr/>
            <p:nvPr userDrawn="1"/>
          </p:nvSpPr>
          <p:spPr>
            <a:xfrm>
              <a:off x="9701213" y="1855788"/>
              <a:ext cx="204788" cy="296863"/>
            </a:xfrm>
            <a:custGeom>
              <a:avLst/>
              <a:gdLst/>
              <a:ahLst/>
              <a:cxnLst>
                <a:cxn ang="0">
                  <a:pos x="75969" y="9895"/>
                </a:cxn>
                <a:cxn ang="0">
                  <a:pos x="13212" y="168222"/>
                </a:cxn>
                <a:cxn ang="0">
                  <a:pos x="128818" y="283669"/>
                </a:cxn>
                <a:cxn ang="0">
                  <a:pos x="191575" y="125342"/>
                </a:cxn>
                <a:cxn ang="0">
                  <a:pos x="75969" y="9895"/>
                </a:cxn>
              </a:cxnLst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58" name="Freeform 365"/>
            <p:cNvSpPr/>
            <p:nvPr userDrawn="1"/>
          </p:nvSpPr>
          <p:spPr>
            <a:xfrm>
              <a:off x="9753601" y="1905000"/>
              <a:ext cx="112713" cy="195263"/>
            </a:xfrm>
            <a:custGeom>
              <a:avLst/>
              <a:gdLst/>
              <a:ahLst/>
              <a:cxnLst>
                <a:cxn ang="0">
                  <a:pos x="6630" y="16547"/>
                </a:cxn>
                <a:cxn ang="0">
                  <a:pos x="72931" y="19857"/>
                </a:cxn>
                <a:cxn ang="0">
                  <a:pos x="99452" y="152238"/>
                </a:cxn>
                <a:cxn ang="0">
                  <a:pos x="36465" y="185334"/>
                </a:cxn>
                <a:cxn ang="0">
                  <a:pos x="16575" y="142310"/>
                </a:cxn>
                <a:cxn ang="0">
                  <a:pos x="36465" y="99286"/>
                </a:cxn>
                <a:cxn ang="0">
                  <a:pos x="9945" y="92667"/>
                </a:cxn>
                <a:cxn ang="0">
                  <a:pos x="0" y="36404"/>
                </a:cxn>
                <a:cxn ang="0">
                  <a:pos x="6630" y="16547"/>
                </a:cxn>
              </a:cxnLst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59" name="Rectangle 366"/>
            <p:cNvSpPr/>
            <p:nvPr userDrawn="1"/>
          </p:nvSpPr>
          <p:spPr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0" name="Freeform 367"/>
            <p:cNvSpPr>
              <a:spLocks noEditPoints="1"/>
            </p:cNvSpPr>
            <p:nvPr userDrawn="1"/>
          </p:nvSpPr>
          <p:spPr>
            <a:xfrm>
              <a:off x="7092951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0690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0690" y="171260"/>
                </a:cxn>
                <a:cxn ang="0">
                  <a:pos x="281017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4323" y="151499"/>
                </a:cxn>
                <a:cxn ang="0">
                  <a:pos x="320690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0690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61" name="Rectangle 368"/>
            <p:cNvSpPr/>
            <p:nvPr userDrawn="1"/>
          </p:nvSpPr>
          <p:spPr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2" name="Freeform 369"/>
            <p:cNvSpPr/>
            <p:nvPr userDrawn="1"/>
          </p:nvSpPr>
          <p:spPr>
            <a:xfrm>
              <a:off x="6942138" y="3236913"/>
              <a:ext cx="585788" cy="49213"/>
            </a:xfrm>
            <a:custGeom>
              <a:avLst/>
              <a:gdLst/>
              <a:ahLst/>
              <a:cxnLst>
                <a:cxn ang="0">
                  <a:pos x="441325" y="49213"/>
                </a:cxn>
                <a:cxn ang="0">
                  <a:pos x="585788" y="0"/>
                </a:cxn>
                <a:cxn ang="0">
                  <a:pos x="293687" y="0"/>
                </a:cxn>
                <a:cxn ang="0">
                  <a:pos x="0" y="0"/>
                </a:cxn>
                <a:cxn ang="0">
                  <a:pos x="144462" y="49213"/>
                </a:cxn>
                <a:cxn ang="0">
                  <a:pos x="441325" y="49213"/>
                </a:cxn>
              </a:cxnLst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63" name="Rectangle 370"/>
            <p:cNvSpPr/>
            <p:nvPr userDrawn="1"/>
          </p:nvSpPr>
          <p:spPr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4" name="Freeform 371"/>
            <p:cNvSpPr>
              <a:spLocks noEditPoints="1"/>
            </p:cNvSpPr>
            <p:nvPr userDrawn="1"/>
          </p:nvSpPr>
          <p:spPr>
            <a:xfrm>
              <a:off x="4738688" y="3035300"/>
              <a:ext cx="360363" cy="220663"/>
            </a:xfrm>
            <a:custGeom>
              <a:avLst/>
              <a:gdLst/>
              <a:ahLst/>
              <a:cxnLst>
                <a:cxn ang="0">
                  <a:pos x="287629" y="0"/>
                </a:cxn>
                <a:cxn ang="0">
                  <a:pos x="287629" y="3293"/>
                </a:cxn>
                <a:cxn ang="0">
                  <a:pos x="323996" y="3293"/>
                </a:cxn>
                <a:cxn ang="0">
                  <a:pos x="360363" y="46108"/>
                </a:cxn>
                <a:cxn ang="0">
                  <a:pos x="360363" y="128445"/>
                </a:cxn>
                <a:cxn ang="0">
                  <a:pos x="323996" y="171260"/>
                </a:cxn>
                <a:cxn ang="0">
                  <a:pos x="284323" y="171260"/>
                </a:cxn>
                <a:cxn ang="0">
                  <a:pos x="221507" y="220663"/>
                </a:cxn>
                <a:cxn ang="0">
                  <a:pos x="62815" y="220663"/>
                </a:cxn>
                <a:cxn ang="0">
                  <a:pos x="0" y="141619"/>
                </a:cxn>
                <a:cxn ang="0">
                  <a:pos x="0" y="0"/>
                </a:cxn>
                <a:cxn ang="0">
                  <a:pos x="287629" y="0"/>
                </a:cxn>
                <a:cxn ang="0">
                  <a:pos x="287629" y="23054"/>
                </a:cxn>
                <a:cxn ang="0">
                  <a:pos x="287629" y="141619"/>
                </a:cxn>
                <a:cxn ang="0">
                  <a:pos x="287629" y="151499"/>
                </a:cxn>
                <a:cxn ang="0">
                  <a:pos x="323996" y="151499"/>
                </a:cxn>
                <a:cxn ang="0">
                  <a:pos x="343832" y="128445"/>
                </a:cxn>
                <a:cxn ang="0">
                  <a:pos x="343832" y="46108"/>
                </a:cxn>
                <a:cxn ang="0">
                  <a:pos x="323996" y="23054"/>
                </a:cxn>
                <a:cxn ang="0">
                  <a:pos x="287629" y="23054"/>
                </a:cxn>
              </a:cxnLst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  <p:sp>
          <p:nvSpPr>
            <p:cNvPr id="9965" name="Rectangle 372"/>
            <p:cNvSpPr/>
            <p:nvPr userDrawn="1"/>
          </p:nvSpPr>
          <p:spPr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 w="9525">
              <a:noFill/>
            </a:ln>
          </p:spPr>
          <p:txBody>
            <a:bodyPr wrap="square" lIns="68580" tIns="34290" rIns="68580" bIns="34290" anchor="t"/>
            <a:p>
              <a:pPr lvl="0" eaLnBrk="0" hangingPunct="0"/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66" name="Freeform 373"/>
            <p:cNvSpPr/>
            <p:nvPr userDrawn="1"/>
          </p:nvSpPr>
          <p:spPr>
            <a:xfrm>
              <a:off x="4591051" y="3236913"/>
              <a:ext cx="584200" cy="49213"/>
            </a:xfrm>
            <a:custGeom>
              <a:avLst/>
              <a:gdLst/>
              <a:ahLst/>
              <a:cxnLst>
                <a:cxn ang="0">
                  <a:pos x="438150" y="49213"/>
                </a:cxn>
                <a:cxn ang="0">
                  <a:pos x="584200" y="0"/>
                </a:cxn>
                <a:cxn ang="0">
                  <a:pos x="290512" y="0"/>
                </a:cxn>
                <a:cxn ang="0">
                  <a:pos x="0" y="0"/>
                </a:cxn>
                <a:cxn ang="0">
                  <a:pos x="141287" y="49213"/>
                </a:cxn>
                <a:cxn ang="0">
                  <a:pos x="438150" y="49213"/>
                </a:cxn>
              </a:cxnLst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 w="9525">
              <a:noFill/>
            </a:ln>
          </p:spPr>
          <p:txBody>
            <a:bodyPr/>
            <a:p>
              <a:endParaRPr lang="zh-CN" altLang="en-US" sz="24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84270" y="2260599"/>
            <a:ext cx="1664334" cy="723265"/>
            <a:chOff x="2855913" y="-477838"/>
            <a:chExt cx="5757862" cy="2501900"/>
          </a:xfrm>
          <a:solidFill>
            <a:srgbClr val="FCB53C"/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2400" strike="noStrike" noProof="1">
                <a:solidFill>
                  <a:srgbClr val="FCB53C"/>
                </a:solidFill>
              </a:endParaRPr>
            </a:p>
          </p:txBody>
        </p:sp>
      </p:grpSp>
      <p:pic>
        <p:nvPicPr>
          <p:cNvPr id="9968" name="图片 772" descr="nnd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88" y="4232275"/>
            <a:ext cx="4919662" cy="113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69" name="图片 13" descr="脑部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025" y="5753100"/>
            <a:ext cx="795338" cy="795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001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2400" strike="noStrike" noProof="1">
              <a:solidFill>
                <a:srgbClr val="FFFFFF"/>
              </a:solidFill>
            </a:endParaRPr>
          </a:p>
        </p:txBody>
      </p:sp>
      <p:pic>
        <p:nvPicPr>
          <p:cNvPr id="3075" name="图片 1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2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0"/>
          <p:cNvSpPr/>
          <p:nvPr/>
        </p:nvSpPr>
        <p:spPr>
          <a:xfrm>
            <a:off x="835025" y="2784475"/>
            <a:ext cx="7315200" cy="1957388"/>
          </a:xfrm>
          <a:prstGeom prst="rect">
            <a:avLst/>
          </a:prstGeom>
          <a:noFill/>
          <a:ln w="6350" cap="rnd" cmpd="sng" algn="ctr">
            <a:solidFill>
              <a:schemeClr val="accent5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fontAlgn="base" hangingPunct="1">
              <a:defRPr/>
            </a:pPr>
            <a:endParaRPr lang="zh-CN" altLang="zh-CN" sz="2400" strike="noStrike" noProof="1">
              <a:solidFill>
                <a:srgbClr val="FFFFFF"/>
              </a:solidFill>
            </a:endParaRPr>
          </a:p>
        </p:txBody>
      </p:sp>
      <p:pic>
        <p:nvPicPr>
          <p:cNvPr id="3079" name="图片 2" descr="nnd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603375"/>
            <a:ext cx="46990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图片 4" descr="gaofe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1713"/>
            <a:ext cx="3651250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1" name="图片 13" descr="脑部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331788"/>
            <a:ext cx="1085850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2990" y="3023236"/>
            <a:ext cx="6858000" cy="1514475"/>
          </a:xfrm>
        </p:spPr>
        <p:txBody>
          <a:bodyPr anchor="ctr"/>
          <a:lstStyle>
            <a:lvl1pPr algn="ctr">
              <a:defRPr sz="4000" b="1" u="none" strike="noStrike" kern="1200" cap="none" spc="600" normalizeH="0">
                <a:solidFill>
                  <a:schemeClr val="accent4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152400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/>
          </p:nvPr>
        </p:nvSpPr>
        <p:spPr>
          <a:xfrm>
            <a:off x="107950" y="1103630"/>
            <a:ext cx="8928100" cy="54362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  <a:p>
            <a:pPr lvl="3" indent="-172085"/>
            <a:r>
              <a:rPr lang="en-US" altLang="zh-CN" dirty="0"/>
              <a:t>Fourth level</a:t>
            </a:r>
            <a:endParaRPr lang="en-US" altLang="zh-CN" dirty="0"/>
          </a:p>
          <a:p>
            <a:pPr lvl="4" indent="-171450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9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u="none" strike="noStrike" kern="1200" cap="none" spc="0" normalizeH="0">
          <a:solidFill>
            <a:schemeClr val="tx1"/>
          </a:solidFill>
          <a:uFillTx/>
          <a:latin typeface="Century Schoolbook" panose="02040604050505020304" charset="0"/>
          <a:ea typeface="微软雅黑" panose="020B050302020402020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0000"/>
        </a:lnSpc>
        <a:spcBef>
          <a:spcPts val="450"/>
        </a:spcBef>
        <a:spcAft>
          <a:spcPts val="0"/>
        </a:spcAft>
        <a:buClr>
          <a:srgbClr val="0070C0"/>
        </a:buClr>
        <a:buSzPct val="76000"/>
        <a:buFont typeface="Wingdings 3" panose="05040102010807070707" pitchFamily="18" charset="2"/>
        <a:buChar char=""/>
        <a:defRPr lang="en-US" altLang="zh-CN" sz="2400" b="1" i="0" u="none" strike="noStrike" kern="1200" cap="none" spc="0" normalizeH="0" dirty="0" smtClean="0">
          <a:solidFill>
            <a:srgbClr val="0070C0"/>
          </a:solidFill>
          <a:latin typeface="Century Schoolbook" panose="02040604050505020304" charset="0"/>
          <a:ea typeface="思源宋体" panose="02020400000000000000" charset="-122"/>
          <a:cs typeface="Arial" panose="020B0604020202020204" pitchFamily="34" charset="0"/>
        </a:defRPr>
      </a:lvl1pPr>
      <a:lvl2pPr marL="410845" indent="-205105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C00000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2pPr>
      <a:lvl3pPr marL="616585" indent="-171450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3pPr>
      <a:lvl4pPr marL="822960" indent="-171450" algn="l" rtl="0" eaLnBrk="0" fontAlgn="base" hangingPunct="0">
        <a:lnSpc>
          <a:spcPct val="120000"/>
        </a:lnSpc>
        <a:spcBef>
          <a:spcPts val="300"/>
        </a:spcBef>
        <a:spcAft>
          <a:spcPts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4pPr>
      <a:lvl5pPr marL="1028700" indent="-171450" algn="l" rtl="0" eaLnBrk="0" fontAlgn="base" hangingPunct="0">
        <a:lnSpc>
          <a:spcPct val="120000"/>
        </a:lnSpc>
        <a:spcBef>
          <a:spcPts val="225"/>
        </a:spcBef>
        <a:spcAft>
          <a:spcPts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>
          <a:xfrm>
            <a:off x="107950" y="152400"/>
            <a:ext cx="8928100" cy="711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/>
          </p:nvPr>
        </p:nvSpPr>
        <p:spPr>
          <a:xfrm>
            <a:off x="107950" y="1103313"/>
            <a:ext cx="8928100" cy="5314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04470"/>
            <a:r>
              <a:rPr lang="en-US" altLang="zh-CN" dirty="0"/>
              <a:t>Second level</a:t>
            </a:r>
            <a:endParaRPr lang="en-US" altLang="zh-CN" dirty="0"/>
          </a:p>
          <a:p>
            <a:pPr lvl="2" indent="-172085"/>
            <a:r>
              <a:rPr lang="en-US" altLang="zh-CN" dirty="0"/>
              <a:t>Third level</a:t>
            </a:r>
            <a:endParaRPr lang="en-US" altLang="zh-CN" dirty="0"/>
          </a:p>
          <a:p>
            <a:pPr lvl="3" indent="-172085"/>
            <a:r>
              <a:rPr lang="en-US" altLang="zh-CN" dirty="0"/>
              <a:t>Fourth level</a:t>
            </a:r>
            <a:endParaRPr lang="en-US" altLang="zh-CN" dirty="0"/>
          </a:p>
          <a:p>
            <a:pPr lvl="4" indent="-171450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9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u="none" strike="noStrike" kern="1200" cap="none" spc="0" normalizeH="0">
          <a:solidFill>
            <a:schemeClr val="tx1"/>
          </a:solidFill>
          <a:uFillTx/>
          <a:latin typeface="Century Schoolbook" panose="02040604050505020304" charset="0"/>
          <a:ea typeface="微软雅黑" panose="020B050302020402020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lnSpc>
          <a:spcPct val="120000"/>
        </a:lnSpc>
        <a:spcBef>
          <a:spcPts val="450"/>
        </a:spcBef>
        <a:spcAft>
          <a:spcPts val="0"/>
        </a:spcAft>
        <a:buClr>
          <a:srgbClr val="0070C0"/>
        </a:buClr>
        <a:buSzPct val="76000"/>
        <a:buFont typeface="Wingdings 3" panose="05040102010807070707" pitchFamily="18" charset="2"/>
        <a:buChar char=""/>
        <a:defRPr lang="en-US" altLang="zh-CN" sz="2400" b="1" i="0" u="none" strike="noStrike" kern="1200" cap="none" spc="0" normalizeH="0" dirty="0" smtClean="0">
          <a:solidFill>
            <a:srgbClr val="0070C0"/>
          </a:solidFill>
          <a:latin typeface="Century Schoolbook" panose="02040604050505020304" charset="0"/>
          <a:ea typeface="思源宋体" panose="02020400000000000000" charset="-122"/>
          <a:cs typeface="Arial" panose="020B0604020202020204" pitchFamily="34" charset="0"/>
        </a:defRPr>
      </a:lvl1pPr>
      <a:lvl2pPr marL="410845" indent="-205105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C00000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2pPr>
      <a:lvl3pPr marL="616585" indent="-171450" algn="l" rtl="0" eaLnBrk="0" fontAlgn="base" hangingPunct="0">
        <a:lnSpc>
          <a:spcPct val="120000"/>
        </a:lnSpc>
        <a:spcBef>
          <a:spcPts val="375"/>
        </a:spcBef>
        <a:spcAft>
          <a:spcPts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3pPr>
      <a:lvl4pPr marL="822960" indent="-171450" algn="l" rtl="0" eaLnBrk="0" fontAlgn="base" hangingPunct="0">
        <a:lnSpc>
          <a:spcPct val="120000"/>
        </a:lnSpc>
        <a:spcBef>
          <a:spcPts val="300"/>
        </a:spcBef>
        <a:spcAft>
          <a:spcPts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8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4pPr>
      <a:lvl5pPr marL="1028700" indent="-171450" algn="l" rtl="0" eaLnBrk="0" fontAlgn="base" hangingPunct="0">
        <a:lnSpc>
          <a:spcPct val="120000"/>
        </a:lnSpc>
        <a:spcBef>
          <a:spcPts val="225"/>
        </a:spcBef>
        <a:spcAft>
          <a:spcPts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600" b="0" i="0" u="none" strike="noStrike" kern="1200" cap="none" spc="0" normalizeH="0">
          <a:solidFill>
            <a:schemeClr val="tx1">
              <a:lumMod val="75000"/>
              <a:lumOff val="25000"/>
            </a:schemeClr>
          </a:solidFill>
          <a:latin typeface="Century Schoolbook" panose="02040604050505020304" charset="0"/>
          <a:ea typeface="思源宋体" panose="02020400000000000000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hyperlink" Target="Progressive%20Growing%20of%20GANs%20for%20Improved%20Quality,%20Stability,%20and%20Variation.mp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53.png"/><Relationship Id="rId7" Type="http://schemas.openxmlformats.org/officeDocument/2006/relationships/image" Target="../media/image24.jpe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5.jpeg"/><Relationship Id="rId3" Type="http://schemas.openxmlformats.org/officeDocument/2006/relationships/image" Target="../media/image18.jpe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1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9.png"/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3" Type="http://schemas.openxmlformats.org/officeDocument/2006/relationships/image" Target="../media/image59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9.png"/><Relationship Id="rId2" Type="http://schemas.openxmlformats.org/officeDocument/2006/relationships/image" Target="../media/image26.png"/><Relationship Id="rId1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jpeg"/><Relationship Id="rId1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76.png"/><Relationship Id="rId2" Type="http://schemas.openxmlformats.org/officeDocument/2006/relationships/image" Target="../media/image77.jpeg"/><Relationship Id="rId1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77.jpeg"/><Relationship Id="rId1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5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18.jpeg"/><Relationship Id="rId4" Type="http://schemas.openxmlformats.org/officeDocument/2006/relationships/image" Target="../media/image19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2"/>
          <p:cNvSpPr>
            <a:spLocks noGrp="1"/>
          </p:cNvSpPr>
          <p:nvPr>
            <p:ph type="ctrTitle" hasCustomPrompt="1"/>
          </p:nvPr>
        </p:nvSpPr>
        <p:spPr/>
        <p:txBody>
          <a:bodyPr vert="horz" lIns="90000" tIns="46800" rIns="90000" bIns="46800" anchor="ctr" anchorCtr="1"/>
          <a:p>
            <a:pPr defTabSz="685800">
              <a:buNone/>
            </a:pPr>
            <a:r>
              <a:rPr lang="zh-CN" kern="1200">
                <a:latin typeface="+mj-lt"/>
                <a:ea typeface="+mj-ea"/>
                <a:cs typeface="+mj-cs"/>
              </a:rPr>
              <a:t>生成对抗网络</a:t>
            </a:r>
            <a:r>
              <a:rPr kern="1200">
                <a:latin typeface="+mj-lt"/>
                <a:ea typeface="+mj-ea"/>
                <a:cs typeface="+mj-cs"/>
              </a:rPr>
              <a:t>及其应用</a:t>
            </a:r>
            <a:endParaRPr kern="1200"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生成对抗网络（</a:t>
            </a:r>
            <a:r>
              <a:rPr lang="en-US" altLang="zh-CN">
                <a:sym typeface="+mn-ea"/>
              </a:rPr>
              <a:t>GAN</a:t>
            </a:r>
            <a:r>
              <a:rPr>
                <a:sym typeface="+mn-ea"/>
              </a:rPr>
              <a:t>）</a:t>
            </a:r>
            <a:endParaRPr lang="en-US" altLang="zh-CN"/>
          </a:p>
        </p:txBody>
      </p:sp>
      <p:pic>
        <p:nvPicPr>
          <p:cNvPr id="4" name="内容占位符 2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739" y="2225040"/>
            <a:ext cx="4637723" cy="1251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1146096" y="4725353"/>
            <a:ext cx="2727484" cy="733901"/>
            <a:chOff x="4678" y="7537"/>
            <a:chExt cx="5727" cy="1541"/>
          </a:xfrm>
        </p:grpSpPr>
        <p:sp>
          <p:nvSpPr>
            <p:cNvPr id="194" name="圆角矩形 26"/>
            <p:cNvSpPr/>
            <p:nvPr/>
          </p:nvSpPr>
          <p:spPr>
            <a:xfrm>
              <a:off x="4678" y="7537"/>
              <a:ext cx="1124" cy="1540"/>
            </a:xfrm>
            <a:prstGeom prst="roundRect">
              <a:avLst>
                <a:gd name="adj" fmla="val 9669"/>
              </a:avLst>
            </a:prstGeom>
            <a:solidFill>
              <a:srgbClr val="A9D18E"/>
            </a:solidFill>
            <a:ln w="12700">
              <a:miter lim="400000"/>
            </a:ln>
          </p:spPr>
          <p:txBody>
            <a:bodyPr lIns="34289" rIns="34289" anchor="ctr"/>
            <a:lstStyle/>
            <a:p>
              <a:pPr algn="ctr">
                <a:defRPr>
                  <a:solidFill>
                    <a:srgbClr val="FFFFFF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sz="2400"/>
            </a:p>
          </p:txBody>
        </p:sp>
        <p:sp>
          <p:nvSpPr>
            <p:cNvPr id="196" name="文本框 24"/>
            <p:cNvSpPr txBox="1"/>
            <p:nvPr/>
          </p:nvSpPr>
          <p:spPr>
            <a:xfrm>
              <a:off x="4987" y="7945"/>
              <a:ext cx="476" cy="773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4289" rIns="34289">
              <a:spAutoFit/>
            </a:bodyPr>
            <a:lstStyle>
              <a:lvl1pPr>
                <a:defRPr sz="2400" b="1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lvl1pPr>
            </a:lstStyle>
            <a:p>
              <a:r>
                <a:rPr sz="1800"/>
                <a:t>G</a:t>
              </a:r>
              <a:endParaRPr sz="1800"/>
            </a:p>
          </p:txBody>
        </p:sp>
        <p:sp>
          <p:nvSpPr>
            <p:cNvPr id="224" name="圆角矩形 30"/>
            <p:cNvSpPr/>
            <p:nvPr/>
          </p:nvSpPr>
          <p:spPr>
            <a:xfrm>
              <a:off x="9308" y="7538"/>
              <a:ext cx="1097" cy="1540"/>
            </a:xfrm>
            <a:prstGeom prst="roundRect">
              <a:avLst>
                <a:gd name="adj" fmla="val 9907"/>
              </a:avLst>
            </a:prstGeom>
            <a:solidFill>
              <a:srgbClr val="FFD966"/>
            </a:solidFill>
            <a:ln w="12700">
              <a:miter lim="400000"/>
            </a:ln>
          </p:spPr>
          <p:txBody>
            <a:bodyPr lIns="34289" rIns="34289" anchor="ctr"/>
            <a:lstStyle/>
            <a:p>
              <a:pPr algn="ctr">
                <a:defRPr>
                  <a:solidFill>
                    <a:srgbClr val="FFFFFF"/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pPr>
              <a:endParaRPr sz="2400"/>
            </a:p>
          </p:txBody>
        </p:sp>
        <p:sp>
          <p:nvSpPr>
            <p:cNvPr id="225" name="文本框 31"/>
            <p:cNvSpPr txBox="1"/>
            <p:nvPr/>
          </p:nvSpPr>
          <p:spPr>
            <a:xfrm>
              <a:off x="9601" y="7945"/>
              <a:ext cx="485" cy="773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34289" rIns="34289">
              <a:spAutoFit/>
            </a:bodyPr>
            <a:lstStyle>
              <a:lvl1pPr>
                <a:defRPr sz="2400" b="1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defRPr>
              </a:lvl1pPr>
            </a:lstStyle>
            <a:p>
              <a:r>
                <a:rPr sz="1800"/>
                <a:t>D</a:t>
              </a:r>
              <a:endParaRPr sz="18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603" y="7537"/>
              <a:ext cx="1567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对 抗</a:t>
              </a:r>
              <a:endParaRPr lang="zh-CN" altLang="en-US" sz="1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8" name="曲线连接符 7"/>
            <p:cNvCxnSpPr/>
            <p:nvPr/>
          </p:nvCxnSpPr>
          <p:spPr>
            <a:xfrm>
              <a:off x="5802" y="8306"/>
              <a:ext cx="3506" cy="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>
            <a:off x="264319" y="4057650"/>
            <a:ext cx="449056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内容占位符 5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45" y="1645920"/>
            <a:ext cx="4010660" cy="448881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" y="1677035"/>
            <a:ext cx="3771900" cy="3771900"/>
          </a:xfrm>
        </p:spPr>
      </p:pic>
      <p:sp>
        <p:nvSpPr>
          <p:cNvPr id="7" name="文字方塊 6"/>
          <p:cNvSpPr txBox="1"/>
          <p:nvPr/>
        </p:nvSpPr>
        <p:spPr>
          <a:xfrm>
            <a:off x="1822048" y="5518240"/>
            <a:ext cx="941699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100 updates</a:t>
            </a:r>
            <a:endParaRPr lang="en-US" altLang="zh-TW" sz="1050" dirty="0">
              <a:solidFill>
                <a:schemeClr val="tx1"/>
              </a:solidFill>
            </a:endParaRPr>
          </a:p>
        </p:txBody>
      </p:sp>
      <p:pic>
        <p:nvPicPr>
          <p:cNvPr id="4" name="內容版面配置區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4840" y="1676876"/>
            <a:ext cx="3780000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5853004" y="5518424"/>
            <a:ext cx="890270" cy="252730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1000 updates</a:t>
            </a:r>
            <a:endParaRPr lang="en-US" altLang="zh-TW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53540" y="5598795"/>
            <a:ext cx="138684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10,000 updates</a:t>
            </a:r>
            <a:endParaRPr lang="en-US" altLang="zh-TW" sz="1050" dirty="0">
              <a:solidFill>
                <a:schemeClr val="tx1"/>
              </a:solidFill>
            </a:endParaRPr>
          </a:p>
        </p:txBody>
      </p:sp>
      <p:pic>
        <p:nvPicPr>
          <p:cNvPr id="5" name="內容版面配置區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1998" y="1710660"/>
            <a:ext cx="3780000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6"/>
          <p:cNvSpPr txBox="1"/>
          <p:nvPr/>
        </p:nvSpPr>
        <p:spPr>
          <a:xfrm>
            <a:off x="5663089" y="5598795"/>
            <a:ext cx="155829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50,000 updates</a:t>
            </a:r>
            <a:endParaRPr lang="en-US" altLang="zh-TW" sz="1050" dirty="0">
              <a:solidFill>
                <a:schemeClr val="tx1"/>
              </a:solidFill>
            </a:endParaRPr>
          </a:p>
        </p:txBody>
      </p:sp>
      <p:pic>
        <p:nvPicPr>
          <p:cNvPr id="4" name="內容版面配置區 8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702435"/>
            <a:ext cx="3788410" cy="378841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CG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325">
              <a:defRPr sz="3240"/>
            </a:lvl1pPr>
          </a:lstStyle>
          <a:p>
            <a:r>
              <a:rPr>
                <a:sym typeface="+mn-ea"/>
              </a:rPr>
              <a:t>无监督式生成对抗网络</a:t>
            </a:r>
            <a:endParaRPr>
              <a:sym typeface="+mn-ea"/>
            </a:endParaRPr>
          </a:p>
        </p:txBody>
      </p:sp>
      <p:sp>
        <p:nvSpPr>
          <p:cNvPr id="283" name="Deep Convolution GAN…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1305" indent="-281305" defTabSz="749300">
              <a:spcBef>
                <a:spcPts val="900"/>
              </a:spcBef>
              <a:defRPr sz="2295"/>
            </a:pPr>
            <a:r>
              <a:t>Deep Convolution GAN （</a:t>
            </a:r>
            <a:r>
              <a:rPr lang="en-US" altLang="zh-CN"/>
              <a:t>DCGAN</a:t>
            </a:r>
            <a:r>
              <a:t>）</a:t>
            </a:r>
          </a:p>
          <a:p>
            <a:pPr marL="655955" lvl="1" indent="-281305" defTabSz="749300">
              <a:spcBef>
                <a:spcPts val="900"/>
              </a:spcBef>
              <a:buSzPct val="100000"/>
              <a:buChar char="•"/>
              <a:defRPr sz="1970"/>
            </a:pPr>
            <a:r>
              <a:t>全部都是卷积层</a:t>
            </a:r>
          </a:p>
          <a:p>
            <a:pPr marL="655955" lvl="1" indent="-281305" defTabSz="749300">
              <a:spcBef>
                <a:spcPts val="900"/>
              </a:spcBef>
              <a:buSzPct val="100000"/>
              <a:buChar char="•"/>
              <a:defRPr sz="1970"/>
            </a:pPr>
            <a:r>
              <a:t>需要使用 Virtual Batch Normalization</a:t>
            </a:r>
          </a:p>
          <a:p>
            <a:pPr marL="655955" lvl="1" indent="-281305" defTabSz="749300">
              <a:spcBef>
                <a:spcPts val="900"/>
              </a:spcBef>
              <a:buSzPct val="100000"/>
              <a:buChar char="•"/>
              <a:defRPr sz="1970"/>
            </a:pPr>
            <a:r>
              <a:t>LeakyReLU 作为激活函数</a:t>
            </a:r>
          </a:p>
        </p:txBody>
      </p:sp>
      <p:pic>
        <p:nvPicPr>
          <p:cNvPr id="285" name="图片 2" descr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04925" y="3117533"/>
            <a:ext cx="6636544" cy="257937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0" y="152400"/>
            <a:ext cx="7835265" cy="6459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69873" y="5238763"/>
            <a:ext cx="289433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 smtClean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Discriminator Network (</a:t>
            </a:r>
            <a:r>
              <a:rPr kumimoji="1" lang="en-US" altLang="zh-CN" sz="1500" b="1" dirty="0" err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Pytorch</a:t>
            </a:r>
            <a:r>
              <a:rPr kumimoji="1" lang="en-US" altLang="zh-CN" sz="1500" b="1" dirty="0" smtClean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kumimoji="1" lang="en-US" altLang="zh-CN" sz="1500" b="1" dirty="0" smtClean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kumimoji="1" lang="en-US" altLang="zh-CN">
                <a:sym typeface="+mn-ea"/>
              </a:rPr>
              <a:t>DCGAN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52989" y="5238763"/>
            <a:ext cx="259778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Generator Network </a:t>
            </a:r>
            <a:r>
              <a:rPr kumimoji="1" lang="en-US" altLang="zh-CN" sz="1500" b="1" dirty="0" smtClean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kumimoji="1" lang="en-US" altLang="zh-CN" sz="1500" b="1" dirty="0" err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Pytorch</a:t>
            </a:r>
            <a:r>
              <a:rPr kumimoji="1" lang="en-US" altLang="zh-CN" sz="1500" b="1" dirty="0" smtClean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kumimoji="1" lang="en-US" altLang="zh-CN" sz="1500" b="1" dirty="0" smtClean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90" y="95250"/>
            <a:ext cx="8287385" cy="66668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69873" y="5238763"/>
            <a:ext cx="289433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b="1" dirty="0" smtClean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Discriminator Network (</a:t>
            </a:r>
            <a:r>
              <a:rPr kumimoji="1" lang="en-US" altLang="zh-CN" sz="1500" b="1" dirty="0" err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Pytorch</a:t>
            </a:r>
            <a:r>
              <a:rPr kumimoji="1" lang="en-US" altLang="zh-CN" sz="1500" b="1" dirty="0" smtClean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kumimoji="1" lang="en-US" altLang="zh-CN" sz="1500" b="1" dirty="0" smtClean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kumimoji="1" lang="en-US" altLang="zh-CN">
                <a:sym typeface="+mn-ea"/>
              </a:rPr>
              <a:t>DCGAN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28419" y="5149003"/>
            <a:ext cx="4160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DCGANs for LSUN Bedrooms 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?wx_fmt=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32" y="1928263"/>
            <a:ext cx="6265970" cy="322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生成式模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2325">
              <a:defRPr sz="3240"/>
            </a:lvl1pPr>
          </a:lstStyle>
          <a:p>
            <a:r>
              <a:rPr>
                <a:sym typeface="+mn-ea"/>
              </a:rPr>
              <a:t>无监督式生成对抗网络</a:t>
            </a:r>
            <a:endParaRPr lang="en-US" altLang="zh-CN">
              <a:sym typeface="+mn-ea"/>
            </a:endParaRPr>
          </a:p>
        </p:txBody>
      </p:sp>
      <p:sp>
        <p:nvSpPr>
          <p:cNvPr id="116" name="Density Estimation…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Density Estimation</a:t>
            </a:r>
          </a:p>
          <a:p>
            <a:pPr marL="800100" lvl="1" indent="-342900">
              <a:buSzPct val="100000"/>
              <a:buChar char="•"/>
            </a:pPr>
            <a:r>
              <a:t>Discriminative model: p(y|x)</a:t>
            </a:r>
          </a:p>
          <a:p>
            <a:pPr marL="1257300" lvl="2" indent="-342900"/>
            <a:r>
              <a:t>y = 0（大象 elephant），y = 1（马，horse）</a:t>
            </a:r>
          </a:p>
          <a:p>
            <a:pPr marL="800100" lvl="1" indent="-342900">
              <a:buSzPct val="100000"/>
              <a:buChar char="•"/>
            </a:pPr>
            <a:r>
              <a:t>Generative model: p(x|y)</a:t>
            </a:r>
          </a:p>
        </p:txBody>
      </p:sp>
      <p:pic>
        <p:nvPicPr>
          <p:cNvPr id="118" name="图像" descr="图像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74445" y="3986213"/>
            <a:ext cx="6595110" cy="2270284"/>
          </a:xfrm>
          <a:prstGeom prst="rect">
            <a:avLst/>
          </a:prstGeom>
          <a:ln w="25400">
            <a:solidFill>
              <a:schemeClr val="accent2">
                <a:lumOff val="-8677"/>
              </a:schemeClr>
            </a:solidFill>
          </a:ln>
        </p:spPr>
      </p:pic>
      <p:sp>
        <p:nvSpPr>
          <p:cNvPr id="119" name="p(x|y=0)"/>
          <p:cNvSpPr txBox="1"/>
          <p:nvPr/>
        </p:nvSpPr>
        <p:spPr>
          <a:xfrm>
            <a:off x="2527775" y="3423180"/>
            <a:ext cx="851535" cy="368300"/>
          </a:xfrm>
          <a:prstGeom prst="rect">
            <a:avLst/>
          </a:prstGeom>
          <a:ln w="12700">
            <a:miter lim="400000"/>
          </a:ln>
        </p:spPr>
        <p:txBody>
          <a:bodyPr wrap="none" lIns="34289" rIns="34289">
            <a:spAutoFit/>
          </a:bodyPr>
          <a:lstStyle>
            <a:lvl1pPr>
              <a:defRPr sz="2400"/>
            </a:lvl1pPr>
          </a:lstStyle>
          <a:p>
            <a:r>
              <a:rPr sz="1800"/>
              <a:t>p(x|y=0)</a:t>
            </a:r>
            <a:endParaRPr sz="1800"/>
          </a:p>
        </p:txBody>
      </p:sp>
      <p:sp>
        <p:nvSpPr>
          <p:cNvPr id="120" name="p(x|y=1)"/>
          <p:cNvSpPr txBox="1"/>
          <p:nvPr/>
        </p:nvSpPr>
        <p:spPr>
          <a:xfrm>
            <a:off x="5288388" y="3423180"/>
            <a:ext cx="851535" cy="368300"/>
          </a:xfrm>
          <a:prstGeom prst="rect">
            <a:avLst/>
          </a:prstGeom>
          <a:ln w="12700">
            <a:miter lim="400000"/>
          </a:ln>
        </p:spPr>
        <p:txBody>
          <a:bodyPr wrap="none" lIns="34289" rIns="34289">
            <a:spAutoFit/>
          </a:bodyPr>
          <a:lstStyle>
            <a:lvl1pPr>
              <a:defRPr sz="2400"/>
            </a:lvl1pPr>
          </a:lstStyle>
          <a:p>
            <a:r>
              <a:rPr sz="1800"/>
              <a:t>p(x|y=1)</a:t>
            </a:r>
            <a:endParaRPr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8922" r="78391"/>
          <a:stretch>
            <a:fillRect/>
          </a:stretch>
        </p:blipFill>
        <p:spPr>
          <a:xfrm>
            <a:off x="3902075" y="3150870"/>
            <a:ext cx="1339215" cy="7562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lang="zh-CN" altLang="en-US"/>
          </a:p>
        </p:txBody>
      </p:sp>
      <p:pic>
        <p:nvPicPr>
          <p:cNvPr id="4" name="图片 3" descr="GAN 分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" y="1271905"/>
            <a:ext cx="8699500" cy="4888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lang="zh-CN" altLang="en-US" dirty="0"/>
          </a:p>
        </p:txBody>
      </p:sp>
      <p:pic>
        <p:nvPicPr>
          <p:cNvPr id="3" name="图片 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 b="50008"/>
          <a:stretch>
            <a:fillRect/>
          </a:stretch>
        </p:blipFill>
        <p:spPr>
          <a:xfrm>
            <a:off x="181451" y="2312670"/>
            <a:ext cx="8782050" cy="2933700"/>
          </a:xfrm>
          <a:prstGeom prst="rect">
            <a:avLst/>
          </a:prstGeom>
        </p:spPr>
      </p:pic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t>示例：生成人脸（</a:t>
            </a:r>
            <a:r>
              <a:rPr lang="en-US" altLang="zh-CN"/>
              <a:t>PG-GAN, BigGAN, StyleGAN etc. </a:t>
            </a:r>
            <a: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23386" y="1725454"/>
            <a:ext cx="6785765" cy="2488883"/>
            <a:chOff x="889" y="2787"/>
            <a:chExt cx="14248" cy="5226"/>
          </a:xfrm>
        </p:grpSpPr>
        <p:grpSp>
          <p:nvGrpSpPr>
            <p:cNvPr id="4" name="ïṣ1ïḋé"/>
            <p:cNvGrpSpPr/>
            <p:nvPr/>
          </p:nvGrpSpPr>
          <p:grpSpPr>
            <a:xfrm rot="0">
              <a:off x="889" y="2787"/>
              <a:ext cx="4850" cy="2831"/>
              <a:chOff x="719137" y="0"/>
              <a:chExt cx="2341778" cy="1230118"/>
            </a:xfrm>
          </p:grpSpPr>
          <p:grpSp>
            <p:nvGrpSpPr>
              <p:cNvPr id="21" name="ïṡ1îďé"/>
              <p:cNvGrpSpPr/>
              <p:nvPr/>
            </p:nvGrpSpPr>
            <p:grpSpPr>
              <a:xfrm>
                <a:off x="719137" y="0"/>
                <a:ext cx="2341778" cy="1230118"/>
                <a:chOff x="719138" y="0"/>
                <a:chExt cx="2604554" cy="1368152"/>
              </a:xfrm>
            </p:grpSpPr>
            <p:sp>
              <p:nvSpPr>
                <p:cNvPr id="23" name="îṣlídê"/>
                <p:cNvSpPr/>
                <p:nvPr/>
              </p:nvSpPr>
              <p:spPr bwMode="auto">
                <a:xfrm flipV="1">
                  <a:off x="1343472" y="0"/>
                  <a:ext cx="1980220" cy="1195830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1800"/>
                </a:p>
              </p:txBody>
            </p:sp>
            <p:sp>
              <p:nvSpPr>
                <p:cNvPr id="24" name="íŝļiḍè"/>
                <p:cNvSpPr/>
                <p:nvPr/>
              </p:nvSpPr>
              <p:spPr bwMode="auto">
                <a:xfrm flipV="1">
                  <a:off x="719138" y="0"/>
                  <a:ext cx="2265574" cy="1368152"/>
                </a:xfrm>
                <a:prstGeom prst="triangle">
                  <a:avLst/>
                </a:prstGeom>
                <a:solidFill>
                  <a:schemeClr val="tx2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1800"/>
                </a:p>
              </p:txBody>
            </p:sp>
          </p:grpSp>
          <p:sp>
            <p:nvSpPr>
              <p:cNvPr id="22" name="íṣḻiḑè"/>
              <p:cNvSpPr txBox="1"/>
              <p:nvPr/>
            </p:nvSpPr>
            <p:spPr>
              <a:xfrm>
                <a:off x="1295207" y="275981"/>
                <a:ext cx="902811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sz="2700">
                    <a:solidFill>
                      <a:schemeClr val="bg1"/>
                    </a:solidFill>
                    <a:latin typeface="+mn-ea"/>
                    <a:ea typeface="+mn-ea"/>
                  </a:rPr>
                  <a:t>目录</a:t>
                </a:r>
                <a:endParaRPr lang="zh-CN" altLang="en-US" sz="270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" name="ïšļíde"/>
            <p:cNvGrpSpPr/>
            <p:nvPr/>
          </p:nvGrpSpPr>
          <p:grpSpPr>
            <a:xfrm rot="0">
              <a:off x="5739" y="2787"/>
              <a:ext cx="9398" cy="1374"/>
              <a:chOff x="3266193" y="1753380"/>
              <a:chExt cx="4537814" cy="597024"/>
            </a:xfrm>
          </p:grpSpPr>
          <p:sp>
            <p:nvSpPr>
              <p:cNvPr id="19" name="ïşļîḍè"/>
              <p:cNvSpPr/>
              <p:nvPr/>
            </p:nvSpPr>
            <p:spPr bwMode="auto">
              <a:xfrm>
                <a:off x="3266193" y="1753380"/>
                <a:ext cx="597024" cy="597024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0" name="ïšḷídè"/>
              <p:cNvSpPr/>
              <p:nvPr/>
            </p:nvSpPr>
            <p:spPr bwMode="auto">
              <a:xfrm>
                <a:off x="3971764" y="1753380"/>
                <a:ext cx="3832243" cy="597024"/>
              </a:xfrm>
              <a:prstGeom prst="homePlate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无监督式</a:t>
                </a: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GAN</a:t>
                </a:r>
                <a:endParaRPr lang="en-US" altLang="zh-CN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  <p:grpSp>
          <p:nvGrpSpPr>
            <p:cNvPr id="7" name="ïšḻîḍé"/>
            <p:cNvGrpSpPr/>
            <p:nvPr/>
          </p:nvGrpSpPr>
          <p:grpSpPr>
            <a:xfrm rot="0">
              <a:off x="5739" y="4713"/>
              <a:ext cx="9398" cy="1374"/>
              <a:chOff x="3266193" y="2590092"/>
              <a:chExt cx="4537661" cy="597024"/>
            </a:xfrm>
            <a:solidFill>
              <a:schemeClr val="accent1"/>
            </a:solidFill>
          </p:grpSpPr>
          <p:sp>
            <p:nvSpPr>
              <p:cNvPr id="17" name="ïṩ1îḑè"/>
              <p:cNvSpPr/>
              <p:nvPr/>
            </p:nvSpPr>
            <p:spPr bwMode="auto">
              <a:xfrm>
                <a:off x="3266193" y="2590092"/>
                <a:ext cx="597024" cy="597024"/>
              </a:xfrm>
              <a:prstGeom prst="rect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8" name="îŝľíḓé"/>
              <p:cNvSpPr/>
              <p:nvPr/>
            </p:nvSpPr>
            <p:spPr bwMode="auto">
              <a:xfrm>
                <a:off x="3971611" y="2590092"/>
                <a:ext cx="3832243" cy="597024"/>
              </a:xfrm>
              <a:prstGeom prst="homePlat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条件式</a:t>
                </a: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GAN</a:t>
                </a:r>
                <a:endParaRPr lang="zh-CN" altLang="en-US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  <p:grpSp>
          <p:nvGrpSpPr>
            <p:cNvPr id="8" name="iṧļïďê"/>
            <p:cNvGrpSpPr/>
            <p:nvPr/>
          </p:nvGrpSpPr>
          <p:grpSpPr>
            <a:xfrm rot="0">
              <a:off x="5739" y="6639"/>
              <a:ext cx="9398" cy="1374"/>
              <a:chOff x="3266193" y="3426804"/>
              <a:chExt cx="4537661" cy="597024"/>
            </a:xfrm>
            <a:solidFill>
              <a:schemeClr val="accent3"/>
            </a:solidFill>
          </p:grpSpPr>
          <p:sp>
            <p:nvSpPr>
              <p:cNvPr id="15" name="išľiḓe"/>
              <p:cNvSpPr/>
              <p:nvPr/>
            </p:nvSpPr>
            <p:spPr bwMode="auto">
              <a:xfrm>
                <a:off x="3266193" y="3426804"/>
                <a:ext cx="597024" cy="597024"/>
              </a:xfrm>
              <a:prstGeom prst="rect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iṩļíḋé"/>
              <p:cNvSpPr/>
              <p:nvPr/>
            </p:nvSpPr>
            <p:spPr bwMode="auto">
              <a:xfrm>
                <a:off x="3971611" y="3426804"/>
                <a:ext cx="3832243" cy="597024"/>
              </a:xfrm>
              <a:prstGeom prst="homePlat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Unpaired GAN</a:t>
                </a:r>
                <a:endParaRPr lang="en-US" altLang="zh-CN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695" y="1725930"/>
            <a:ext cx="2594610" cy="3406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20663"/>
          <a:stretch>
            <a:fillRect/>
          </a:stretch>
        </p:blipFill>
        <p:spPr>
          <a:xfrm>
            <a:off x="152400" y="1725930"/>
            <a:ext cx="8991600" cy="34056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AC-GAN</a:t>
            </a:r>
            <a:endParaRPr lang="en-US" altLang="zh-CN"/>
          </a:p>
          <a:p>
            <a:pPr lvl="1"/>
            <a:r>
              <a:rPr lang="en-US" altLang="zh-CN"/>
              <a:t>Conditional Image Synthesis with Auxiliary Classifier GANs</a:t>
            </a:r>
            <a:endParaRPr lang="en-US" altLang="zh-CN"/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" y="2728595"/>
            <a:ext cx="8773795" cy="362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5" y="1147445"/>
            <a:ext cx="5174615" cy="517461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无监督式生成对抗网络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664970" y="1618533"/>
            <a:ext cx="5789854" cy="4327508"/>
            <a:chOff x="4362" y="1575"/>
            <a:chExt cx="10327" cy="7718"/>
          </a:xfrm>
        </p:grpSpPr>
        <p:sp>
          <p:nvSpPr>
            <p:cNvPr id="5" name="矩形 4"/>
            <p:cNvSpPr/>
            <p:nvPr/>
          </p:nvSpPr>
          <p:spPr>
            <a:xfrm>
              <a:off x="4712" y="1575"/>
              <a:ext cx="2003" cy="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DCGAN</a:t>
              </a:r>
              <a:endParaRPr lang="zh-TW" altLang="en-US" sz="135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324" y="1597"/>
              <a:ext cx="2003" cy="5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LSGAN</a:t>
              </a:r>
              <a:endParaRPr lang="zh-TW" altLang="en-US" sz="135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936" y="1597"/>
              <a:ext cx="2003" cy="7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Original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WGAN</a:t>
              </a:r>
              <a:endParaRPr lang="zh-TW" altLang="en-US" sz="135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2547" y="1597"/>
              <a:ext cx="2003" cy="7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Improved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WGAN</a:t>
              </a:r>
              <a:endParaRPr lang="zh-TW" altLang="en-US" sz="1350" dirty="0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51" y="2723"/>
              <a:ext cx="10238" cy="1834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4428" y="2231"/>
              <a:ext cx="5025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50" dirty="0">
                  <a:solidFill>
                    <a:schemeClr val="tx1"/>
                  </a:solidFill>
                </a:rPr>
                <a:t>G: MLP, D: CNN</a:t>
              </a:r>
              <a:endParaRPr lang="en-US" altLang="zh-TW" sz="1350" dirty="0">
                <a:solidFill>
                  <a:schemeClr val="tx1"/>
                </a:solidFill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8" y="5100"/>
              <a:ext cx="10238" cy="1834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4417" y="4609"/>
              <a:ext cx="6634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50" dirty="0"/>
                <a:t>G: CNN (bad structure), D: CNN</a:t>
              </a:r>
              <a:endParaRPr lang="zh-TW" altLang="en-US" sz="1350" dirty="0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9" y="7478"/>
              <a:ext cx="10280" cy="1815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4362" y="6988"/>
              <a:ext cx="6634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350" dirty="0"/>
                <a:t>G: 101 layer, D: 101 layer </a:t>
              </a:r>
              <a:endParaRPr lang="zh-TW" altLang="en-US" sz="135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23386" y="1725454"/>
            <a:ext cx="6785765" cy="2488883"/>
            <a:chOff x="889" y="2787"/>
            <a:chExt cx="14248" cy="5226"/>
          </a:xfrm>
        </p:grpSpPr>
        <p:grpSp>
          <p:nvGrpSpPr>
            <p:cNvPr id="4" name="ïṣ1ïḋé"/>
            <p:cNvGrpSpPr/>
            <p:nvPr/>
          </p:nvGrpSpPr>
          <p:grpSpPr>
            <a:xfrm rot="0">
              <a:off x="889" y="2787"/>
              <a:ext cx="4850" cy="2831"/>
              <a:chOff x="719137" y="0"/>
              <a:chExt cx="2341778" cy="1230118"/>
            </a:xfrm>
          </p:grpSpPr>
          <p:grpSp>
            <p:nvGrpSpPr>
              <p:cNvPr id="21" name="ïṡ1îďé"/>
              <p:cNvGrpSpPr/>
              <p:nvPr/>
            </p:nvGrpSpPr>
            <p:grpSpPr>
              <a:xfrm>
                <a:off x="719137" y="0"/>
                <a:ext cx="2341778" cy="1230118"/>
                <a:chOff x="719138" y="0"/>
                <a:chExt cx="2604554" cy="1368152"/>
              </a:xfrm>
            </p:grpSpPr>
            <p:sp>
              <p:nvSpPr>
                <p:cNvPr id="23" name="îṣlídê"/>
                <p:cNvSpPr/>
                <p:nvPr/>
              </p:nvSpPr>
              <p:spPr bwMode="auto">
                <a:xfrm flipV="1">
                  <a:off x="1343472" y="0"/>
                  <a:ext cx="1980220" cy="1195830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1800"/>
                </a:p>
              </p:txBody>
            </p:sp>
            <p:sp>
              <p:nvSpPr>
                <p:cNvPr id="24" name="íŝļiḍè"/>
                <p:cNvSpPr/>
                <p:nvPr/>
              </p:nvSpPr>
              <p:spPr bwMode="auto">
                <a:xfrm flipV="1">
                  <a:off x="719138" y="0"/>
                  <a:ext cx="2265574" cy="1368152"/>
                </a:xfrm>
                <a:prstGeom prst="triangle">
                  <a:avLst/>
                </a:prstGeom>
                <a:solidFill>
                  <a:schemeClr val="tx2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1800"/>
                </a:p>
              </p:txBody>
            </p:sp>
          </p:grpSp>
          <p:sp>
            <p:nvSpPr>
              <p:cNvPr id="22" name="íṣḻiḑè"/>
              <p:cNvSpPr txBox="1"/>
              <p:nvPr/>
            </p:nvSpPr>
            <p:spPr>
              <a:xfrm>
                <a:off x="1295207" y="275981"/>
                <a:ext cx="902811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sz="2700">
                    <a:solidFill>
                      <a:schemeClr val="bg1"/>
                    </a:solidFill>
                    <a:latin typeface="+mn-ea"/>
                    <a:ea typeface="+mn-ea"/>
                  </a:rPr>
                  <a:t>目录</a:t>
                </a:r>
                <a:endParaRPr lang="zh-CN" altLang="en-US" sz="270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" name="ïšļíde"/>
            <p:cNvGrpSpPr/>
            <p:nvPr/>
          </p:nvGrpSpPr>
          <p:grpSpPr>
            <a:xfrm rot="0">
              <a:off x="5739" y="2787"/>
              <a:ext cx="9398" cy="1374"/>
              <a:chOff x="3266193" y="1753380"/>
              <a:chExt cx="4537814" cy="597024"/>
            </a:xfrm>
          </p:grpSpPr>
          <p:sp>
            <p:nvSpPr>
              <p:cNvPr id="19" name="ïşļîḍè"/>
              <p:cNvSpPr/>
              <p:nvPr/>
            </p:nvSpPr>
            <p:spPr bwMode="auto">
              <a:xfrm>
                <a:off x="3266193" y="1753380"/>
                <a:ext cx="597024" cy="597024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0" name="ïšḷídè"/>
              <p:cNvSpPr/>
              <p:nvPr/>
            </p:nvSpPr>
            <p:spPr bwMode="auto">
              <a:xfrm>
                <a:off x="3971764" y="1753380"/>
                <a:ext cx="3832243" cy="597024"/>
              </a:xfrm>
              <a:prstGeom prst="homePlate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无监督式</a:t>
                </a: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GAN</a:t>
                </a:r>
                <a:endParaRPr lang="en-US" altLang="zh-CN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  <p:grpSp>
          <p:nvGrpSpPr>
            <p:cNvPr id="7" name="ïšḻîḍé"/>
            <p:cNvGrpSpPr/>
            <p:nvPr/>
          </p:nvGrpSpPr>
          <p:grpSpPr>
            <a:xfrm rot="0">
              <a:off x="5739" y="4713"/>
              <a:ext cx="9398" cy="1374"/>
              <a:chOff x="3266193" y="2590092"/>
              <a:chExt cx="4537661" cy="597024"/>
            </a:xfrm>
            <a:solidFill>
              <a:schemeClr val="accent1"/>
            </a:solidFill>
          </p:grpSpPr>
          <p:sp>
            <p:nvSpPr>
              <p:cNvPr id="17" name="ïṩ1îḑè"/>
              <p:cNvSpPr/>
              <p:nvPr/>
            </p:nvSpPr>
            <p:spPr bwMode="auto">
              <a:xfrm>
                <a:off x="3266193" y="2590092"/>
                <a:ext cx="597024" cy="597024"/>
              </a:xfrm>
              <a:prstGeom prst="rect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8" name="îŝľíḓé"/>
              <p:cNvSpPr/>
              <p:nvPr/>
            </p:nvSpPr>
            <p:spPr bwMode="auto">
              <a:xfrm>
                <a:off x="3971611" y="2590092"/>
                <a:ext cx="3832243" cy="597024"/>
              </a:xfrm>
              <a:prstGeom prst="homePlat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条件式</a:t>
                </a: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GAN</a:t>
                </a:r>
                <a:endParaRPr lang="zh-CN" altLang="en-US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  <p:grpSp>
          <p:nvGrpSpPr>
            <p:cNvPr id="8" name="iṧļïďê"/>
            <p:cNvGrpSpPr/>
            <p:nvPr/>
          </p:nvGrpSpPr>
          <p:grpSpPr>
            <a:xfrm rot="0">
              <a:off x="5739" y="6639"/>
              <a:ext cx="9398" cy="1374"/>
              <a:chOff x="3266193" y="3426804"/>
              <a:chExt cx="4537661" cy="597024"/>
            </a:xfrm>
            <a:solidFill>
              <a:schemeClr val="accent3"/>
            </a:solidFill>
          </p:grpSpPr>
          <p:sp>
            <p:nvSpPr>
              <p:cNvPr id="15" name="išľiḓe"/>
              <p:cNvSpPr/>
              <p:nvPr/>
            </p:nvSpPr>
            <p:spPr bwMode="auto">
              <a:xfrm>
                <a:off x="3266193" y="3426804"/>
                <a:ext cx="597024" cy="597024"/>
              </a:xfrm>
              <a:prstGeom prst="rect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iṩļíḋé"/>
              <p:cNvSpPr/>
              <p:nvPr/>
            </p:nvSpPr>
            <p:spPr bwMode="auto">
              <a:xfrm>
                <a:off x="3971611" y="3426804"/>
                <a:ext cx="3832243" cy="597024"/>
              </a:xfrm>
              <a:prstGeom prst="homePlat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Unpaired GAN</a:t>
                </a:r>
                <a:endParaRPr lang="en-US" altLang="zh-CN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2630329" y="3418523"/>
            <a:ext cx="4685824" cy="897255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2630329" y="1634966"/>
            <a:ext cx="4685824" cy="897255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239701" y="1587313"/>
            <a:ext cx="14571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i="1" u="sng" dirty="0">
                <a:solidFill>
                  <a:schemeClr val="tx1"/>
                </a:solidFill>
              </a:rPr>
              <a:t>Generation</a:t>
            </a:r>
            <a:endParaRPr lang="en-US" altLang="zh-TW" sz="1800" b="1" i="1" u="sng" dirty="0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249204" y="3696301"/>
            <a:ext cx="292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i="1" u="sng" dirty="0">
                <a:solidFill>
                  <a:schemeClr val="tx1"/>
                </a:solidFill>
              </a:rPr>
              <a:t>Conditional Generation</a:t>
            </a:r>
            <a:endParaRPr lang="en-US" altLang="zh-TW" sz="1800" b="1" i="1" u="sng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92497" y="4365528"/>
            <a:ext cx="1138238" cy="8185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NN</a:t>
            </a:r>
            <a:endParaRPr lang="en-US" altLang="zh-TW" sz="1500" dirty="0">
              <a:solidFill>
                <a:schemeClr val="tx1"/>
              </a:solidFill>
            </a:endParaRPr>
          </a:p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Generator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751837" y="4774411"/>
            <a:ext cx="43316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140205" y="4771175"/>
            <a:ext cx="43316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374942" y="4205261"/>
            <a:ext cx="187700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tx1"/>
                </a:solidFill>
              </a:rPr>
              <a:t>“Girl with red hair and red eyes”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74942" y="4802828"/>
            <a:ext cx="187700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tx1"/>
                </a:solidFill>
              </a:rPr>
              <a:t>“Girl with yellow ribbon”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520" y="4306337"/>
            <a:ext cx="918609" cy="877782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44" y="4306337"/>
            <a:ext cx="1056131" cy="880109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749408" y="2090633"/>
            <a:ext cx="6488372" cy="1202214"/>
            <a:chOff x="34588" y="2586450"/>
            <a:chExt cx="8651162" cy="1602952"/>
          </a:xfrm>
        </p:grpSpPr>
        <p:sp>
          <p:nvSpPr>
            <p:cNvPr id="27" name="矩形 26"/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500" dirty="0">
                  <a:solidFill>
                    <a:schemeClr val="tx1"/>
                  </a:solidFill>
                </a:rPr>
                <a:t>NN</a:t>
              </a:r>
              <a:endParaRPr lang="en-US" altLang="zh-TW" sz="15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1500" dirty="0">
                  <a:solidFill>
                    <a:schemeClr val="tx1"/>
                  </a:solidFill>
                </a:rPr>
                <a:t>Generator</a:t>
              </a:r>
              <a:endParaRPr lang="en-US" altLang="zh-TW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176" y="2729676"/>
              <a:ext cx="805004" cy="805004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461" y="2729676"/>
              <a:ext cx="805004" cy="805004"/>
            </a:xfrm>
            <a:prstGeom prst="rect">
              <a:avLst/>
            </a:prstGeom>
          </p:spPr>
        </p:pic>
        <p:cxnSp>
          <p:nvCxnSpPr>
            <p:cNvPr id="31" name="直線單箭頭接點 30"/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字方塊 31">
                  <a:extLst>
                    <a:ext uri="{FF2B5EF4-FFF2-40B4-BE49-F238E27FC236}">
                      <ele attr="{9BD14732-94AC-4A5C-BD17-A20CD83DC0D3}"/>
                    </a:ext>
                  </a:extLst>
                </p:cNvPr>
                <p:cNvSpPr txBox="1"/>
                <p:nvPr/>
              </p:nvSpPr>
              <p:spPr>
                <a:xfrm>
                  <a:off x="1656962" y="2608219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962" y="2608219"/>
                  <a:ext cx="725135" cy="102047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 sz="2100">
                      <a:solidFill>
                        <a:schemeClr val="tx1"/>
                      </a:solidFill>
                    </a:rPr>
                    <a:t> </a:t>
                  </a:r>
                  <a:endParaRPr lang="zh-TW" altLang="en-US" sz="2100">
                    <a:solidFill>
                      <a:schemeClr val="tx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ele attr="{69D0A3ED-F7A7-433F-8EFA-8241C6205612}"/>
                    </a:ext>
                  </a:extLst>
                </p:cNvPr>
                <p:cNvSpPr txBox="1"/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 sz="2100">
                      <a:solidFill>
                        <a:schemeClr val="tx1"/>
                      </a:solidFill>
                    </a:rPr>
                    <a:t> </a:t>
                  </a:r>
                  <a:endParaRPr lang="zh-TW" altLang="en-US" sz="2100">
                    <a:solidFill>
                      <a:schemeClr val="tx1"/>
                    </a:solidFill>
                  </a:endParaRPr>
                </a:p>
              </p:txBody>
            </p:sp>
          </mc:Fallback>
        </mc:AlternateContent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746" y="2731572"/>
              <a:ext cx="805004" cy="80500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34">
                  <a:extLst>
                    <a:ext uri="{FF2B5EF4-FFF2-40B4-BE49-F238E27FC236}">
                      <ele attr="{C0F7D8B4-7226-4E97-9527-E8F39E914B81}"/>
                    </a:ext>
                  </a:extLst>
                </p:cNvPr>
                <p:cNvSpPr txBox="1"/>
                <p:nvPr/>
              </p:nvSpPr>
              <p:spPr>
                <a:xfrm>
                  <a:off x="898844" y="2586450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35" name="文字方塊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44" y="2586450"/>
                  <a:ext cx="725135" cy="102047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 sz="2100">
                      <a:solidFill>
                        <a:schemeClr val="tx1"/>
                      </a:solidFill>
                    </a:rPr>
                    <a:t> </a:t>
                  </a:r>
                  <a:endParaRPr lang="zh-TW" altLang="en-US" sz="2100">
                    <a:solidFill>
                      <a:schemeClr val="tx1"/>
                    </a:solidFill>
                  </a:endParaRPr>
                </a:p>
              </p:txBody>
            </p:sp>
          </mc:Fallback>
        </mc:AlternateContent>
        <p:sp>
          <p:nvSpPr>
            <p:cNvPr id="36" name="文字方塊 35"/>
            <p:cNvSpPr txBox="1"/>
            <p:nvPr/>
          </p:nvSpPr>
          <p:spPr>
            <a:xfrm>
              <a:off x="34588" y="3637375"/>
              <a:ext cx="4411980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100" dirty="0">
                  <a:solidFill>
                    <a:schemeClr val="tx1"/>
                  </a:solidFill>
                </a:rPr>
                <a:t>In a specific range</a:t>
              </a:r>
              <a:endParaRPr lang="en-US" altLang="zh-TW" sz="21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We don’t want to simply generate some random stuff.</a:t>
            </a:r>
            <a:endParaRPr lang="en-US" altLang="zh-TW"/>
          </a:p>
          <a:p>
            <a:r>
              <a:rPr lang="en-US" altLang="zh-TW"/>
              <a:t>Generate objects based on conditions:</a:t>
            </a:r>
            <a:endParaRPr lang="en-US" altLang="zh-TW"/>
          </a:p>
        </p:txBody>
      </p:sp>
      <p:grpSp>
        <p:nvGrpSpPr>
          <p:cNvPr id="6" name="群組 5"/>
          <p:cNvGrpSpPr/>
          <p:nvPr/>
        </p:nvGrpSpPr>
        <p:grpSpPr>
          <a:xfrm>
            <a:off x="2034913" y="2831729"/>
            <a:ext cx="2537087" cy="998883"/>
            <a:chOff x="628650" y="3836505"/>
            <a:chExt cx="3382783" cy="133184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8118" y="3836505"/>
              <a:ext cx="2003315" cy="133184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28650" y="4086928"/>
              <a:ext cx="1510748" cy="73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solidFill>
                    <a:schemeClr val="tx1"/>
                  </a:solidFill>
                </a:rPr>
                <a:t>Given condition:</a:t>
              </a:r>
              <a:endParaRPr lang="en-US" altLang="zh-TW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1431235" y="2464212"/>
            <a:ext cx="2602676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i="1" u="sng" dirty="0">
                <a:solidFill>
                  <a:schemeClr val="tx1"/>
                </a:solidFill>
              </a:rPr>
              <a:t>Caption Generation</a:t>
            </a:r>
            <a:endParaRPr lang="en-US" altLang="zh-TW" sz="1500" b="1" i="1" u="sng" dirty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42323" y="4135967"/>
            <a:ext cx="1424496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i="1" u="sng" dirty="0">
                <a:solidFill>
                  <a:schemeClr val="tx1"/>
                </a:solidFill>
              </a:rPr>
              <a:t>Chat-bot</a:t>
            </a:r>
            <a:endParaRPr lang="en-US" altLang="zh-TW" sz="1500" b="1" i="1" u="sng" dirty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034913" y="4675277"/>
            <a:ext cx="113306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chemeClr val="tx1"/>
                </a:solidFill>
              </a:rPr>
              <a:t>Given condition: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pic>
        <p:nvPicPr>
          <p:cNvPr id="13" name="Picture 8" descr="User Symbol Blue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68" y="4853508"/>
            <a:ext cx="306316" cy="4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圓角矩形圖說文字 17"/>
          <p:cNvSpPr/>
          <p:nvPr/>
        </p:nvSpPr>
        <p:spPr>
          <a:xfrm>
            <a:off x="3610583" y="4468749"/>
            <a:ext cx="1061702" cy="383895"/>
          </a:xfrm>
          <a:prstGeom prst="wedgeRoundRectCallout">
            <a:avLst>
              <a:gd name="adj1" fmla="val -48252"/>
              <a:gd name="adj2" fmla="val 79390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“Hello”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43" y="2756645"/>
            <a:ext cx="754370" cy="97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43" y="4404422"/>
            <a:ext cx="754370" cy="97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7"/>
          <p:cNvSpPr/>
          <p:nvPr/>
        </p:nvSpPr>
        <p:spPr>
          <a:xfrm>
            <a:off x="5110090" y="2932052"/>
            <a:ext cx="1404026" cy="710741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“A young girl is dancing.”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5110089" y="4499101"/>
            <a:ext cx="1404026" cy="710741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>
                <a:solidFill>
                  <a:schemeClr val="tx1"/>
                </a:solidFill>
              </a:rPr>
              <a:t>“Hello. Nice to see you.”</a:t>
            </a:r>
            <a:endParaRPr lang="en-US" altLang="zh-TW" sz="15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1" grpId="0"/>
      <p:bldP spid="14" grpId="0" bldLvl="0" animBg="1"/>
      <p:bldP spid="17" grpId="0" bldLvl="0" animBg="1"/>
      <p:bldP spid="1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CN" altLang="en-US" dirty="0"/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3553"/>
            <a:ext cx="8560594" cy="385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CN">
                <a:sym typeface="+mn-ea"/>
              </a:rPr>
              <a:t>Conditional GAN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Image-to-Image Translation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32563"/>
          <a:stretch>
            <a:fillRect/>
          </a:stretch>
        </p:blipFill>
        <p:spPr>
          <a:xfrm>
            <a:off x="176689" y="2183606"/>
            <a:ext cx="8790146" cy="33151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Pix2Pix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40247"/>
          <a:stretch>
            <a:fillRect/>
          </a:stretch>
        </p:blipFill>
        <p:spPr>
          <a:xfrm>
            <a:off x="117158" y="2376488"/>
            <a:ext cx="5366861" cy="28960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64957"/>
          <a:stretch>
            <a:fillRect/>
          </a:stretch>
        </p:blipFill>
        <p:spPr>
          <a:xfrm>
            <a:off x="6072664" y="2282666"/>
            <a:ext cx="2954655" cy="27241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778341" y="2103120"/>
            <a:ext cx="0" cy="325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23386" y="1725454"/>
            <a:ext cx="6785765" cy="2488883"/>
            <a:chOff x="889" y="2787"/>
            <a:chExt cx="14248" cy="5226"/>
          </a:xfrm>
        </p:grpSpPr>
        <p:grpSp>
          <p:nvGrpSpPr>
            <p:cNvPr id="4" name="ïṣ1ïḋé"/>
            <p:cNvGrpSpPr/>
            <p:nvPr/>
          </p:nvGrpSpPr>
          <p:grpSpPr>
            <a:xfrm rot="0">
              <a:off x="889" y="2787"/>
              <a:ext cx="4850" cy="2831"/>
              <a:chOff x="719137" y="0"/>
              <a:chExt cx="2341778" cy="1230118"/>
            </a:xfrm>
          </p:grpSpPr>
          <p:grpSp>
            <p:nvGrpSpPr>
              <p:cNvPr id="21" name="ïṡ1îďé"/>
              <p:cNvGrpSpPr/>
              <p:nvPr/>
            </p:nvGrpSpPr>
            <p:grpSpPr>
              <a:xfrm>
                <a:off x="719137" y="0"/>
                <a:ext cx="2341778" cy="1230118"/>
                <a:chOff x="719138" y="0"/>
                <a:chExt cx="2604554" cy="1368152"/>
              </a:xfrm>
            </p:grpSpPr>
            <p:sp>
              <p:nvSpPr>
                <p:cNvPr id="23" name="îṣlídê"/>
                <p:cNvSpPr/>
                <p:nvPr/>
              </p:nvSpPr>
              <p:spPr bwMode="auto">
                <a:xfrm flipV="1">
                  <a:off x="1343472" y="0"/>
                  <a:ext cx="1980220" cy="1195830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1800"/>
                </a:p>
              </p:txBody>
            </p:sp>
            <p:sp>
              <p:nvSpPr>
                <p:cNvPr id="24" name="íŝļiḍè"/>
                <p:cNvSpPr/>
                <p:nvPr/>
              </p:nvSpPr>
              <p:spPr bwMode="auto">
                <a:xfrm flipV="1">
                  <a:off x="719138" y="0"/>
                  <a:ext cx="2265574" cy="1368152"/>
                </a:xfrm>
                <a:prstGeom prst="triangle">
                  <a:avLst/>
                </a:prstGeom>
                <a:solidFill>
                  <a:schemeClr val="tx2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1800"/>
                </a:p>
              </p:txBody>
            </p:sp>
          </p:grpSp>
          <p:sp>
            <p:nvSpPr>
              <p:cNvPr id="22" name="íṣḻiḑè"/>
              <p:cNvSpPr txBox="1"/>
              <p:nvPr/>
            </p:nvSpPr>
            <p:spPr>
              <a:xfrm>
                <a:off x="1295207" y="275981"/>
                <a:ext cx="902811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sz="2700">
                    <a:solidFill>
                      <a:schemeClr val="bg1"/>
                    </a:solidFill>
                    <a:latin typeface="+mn-ea"/>
                    <a:ea typeface="+mn-ea"/>
                  </a:rPr>
                  <a:t>目录</a:t>
                </a:r>
                <a:endParaRPr lang="zh-CN" altLang="en-US" sz="270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" name="ïšļíde"/>
            <p:cNvGrpSpPr/>
            <p:nvPr/>
          </p:nvGrpSpPr>
          <p:grpSpPr>
            <a:xfrm rot="0">
              <a:off x="5739" y="2787"/>
              <a:ext cx="9398" cy="1374"/>
              <a:chOff x="3266193" y="1753380"/>
              <a:chExt cx="4537814" cy="597024"/>
            </a:xfrm>
          </p:grpSpPr>
          <p:sp>
            <p:nvSpPr>
              <p:cNvPr id="19" name="ïşļîḍè"/>
              <p:cNvSpPr/>
              <p:nvPr/>
            </p:nvSpPr>
            <p:spPr bwMode="auto">
              <a:xfrm>
                <a:off x="3266193" y="1753380"/>
                <a:ext cx="597024" cy="597024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0" name="ïšḷídè"/>
              <p:cNvSpPr/>
              <p:nvPr/>
            </p:nvSpPr>
            <p:spPr bwMode="auto">
              <a:xfrm>
                <a:off x="3971764" y="1753380"/>
                <a:ext cx="3832243" cy="597024"/>
              </a:xfrm>
              <a:prstGeom prst="homePlate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无监督式</a:t>
                </a: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GAN</a:t>
                </a:r>
                <a:endParaRPr lang="en-US" altLang="zh-CN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  <p:grpSp>
          <p:nvGrpSpPr>
            <p:cNvPr id="7" name="ïšḻîḍé"/>
            <p:cNvGrpSpPr/>
            <p:nvPr/>
          </p:nvGrpSpPr>
          <p:grpSpPr>
            <a:xfrm rot="0">
              <a:off x="5739" y="4713"/>
              <a:ext cx="9398" cy="1374"/>
              <a:chOff x="3266193" y="2590092"/>
              <a:chExt cx="4537661" cy="597024"/>
            </a:xfrm>
            <a:solidFill>
              <a:schemeClr val="accent1"/>
            </a:solidFill>
          </p:grpSpPr>
          <p:sp>
            <p:nvSpPr>
              <p:cNvPr id="17" name="ïṩ1îḑè"/>
              <p:cNvSpPr/>
              <p:nvPr/>
            </p:nvSpPr>
            <p:spPr bwMode="auto">
              <a:xfrm>
                <a:off x="3266193" y="2590092"/>
                <a:ext cx="597024" cy="597024"/>
              </a:xfrm>
              <a:prstGeom prst="rect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8" name="îŝľíḓé"/>
              <p:cNvSpPr/>
              <p:nvPr/>
            </p:nvSpPr>
            <p:spPr bwMode="auto">
              <a:xfrm>
                <a:off x="3971611" y="2590092"/>
                <a:ext cx="3832243" cy="597024"/>
              </a:xfrm>
              <a:prstGeom prst="homePlat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条件式</a:t>
                </a: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GAN</a:t>
                </a:r>
                <a:endParaRPr lang="zh-CN" altLang="en-US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  <p:grpSp>
          <p:nvGrpSpPr>
            <p:cNvPr id="8" name="iṧļïďê"/>
            <p:cNvGrpSpPr/>
            <p:nvPr/>
          </p:nvGrpSpPr>
          <p:grpSpPr>
            <a:xfrm rot="0">
              <a:off x="5739" y="6639"/>
              <a:ext cx="9398" cy="1374"/>
              <a:chOff x="3266193" y="3426804"/>
              <a:chExt cx="4537661" cy="597024"/>
            </a:xfrm>
            <a:solidFill>
              <a:schemeClr val="accent3"/>
            </a:solidFill>
          </p:grpSpPr>
          <p:sp>
            <p:nvSpPr>
              <p:cNvPr id="15" name="išľiḓe"/>
              <p:cNvSpPr/>
              <p:nvPr/>
            </p:nvSpPr>
            <p:spPr bwMode="auto">
              <a:xfrm>
                <a:off x="3266193" y="3426804"/>
                <a:ext cx="597024" cy="597024"/>
              </a:xfrm>
              <a:prstGeom prst="rect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iṩļíḋé"/>
              <p:cNvSpPr/>
              <p:nvPr/>
            </p:nvSpPr>
            <p:spPr bwMode="auto">
              <a:xfrm>
                <a:off x="3971611" y="3426804"/>
                <a:ext cx="3832243" cy="597024"/>
              </a:xfrm>
              <a:prstGeom prst="homePlat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Unpaired GAN</a:t>
                </a:r>
                <a:endParaRPr lang="en-US" altLang="zh-CN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2641759" y="2529364"/>
            <a:ext cx="4685824" cy="179974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U-Net (</a:t>
            </a:r>
            <a:r>
              <a:rPr lang="en-US" altLang="zh-CN">
                <a:sym typeface="+mn-ea"/>
              </a:rPr>
              <a:t>Pix2Pix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598" y="2162175"/>
            <a:ext cx="7029926" cy="34409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rPr lang="en-US" altLang="zh-CN"/>
              <a:t>U-Net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470" y="1868170"/>
            <a:ext cx="7973060" cy="44850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rPr lang="en-US" altLang="zh-CN"/>
              <a:t>U-Net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95" y="1531620"/>
            <a:ext cx="7523480" cy="48520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3" y="1241108"/>
            <a:ext cx="4274344" cy="49277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76" y="1241108"/>
            <a:ext cx="4765358" cy="492871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52705"/>
            <a:ext cx="6363335" cy="6751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4305" t="3862" r="2676" b="34934"/>
          <a:stretch>
            <a:fillRect/>
          </a:stretch>
        </p:blipFill>
        <p:spPr>
          <a:xfrm>
            <a:off x="5890736" y="52705"/>
            <a:ext cx="3205163" cy="22326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条件式生成对抗网络 </a:t>
            </a:r>
            <a:r>
              <a:rPr lang="en-US" altLang="zh-CN">
                <a:sym typeface="+mn-ea"/>
              </a:rPr>
              <a:t>Conditioanl GAN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8" y="2340769"/>
            <a:ext cx="4882515" cy="2607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416" y="1997869"/>
            <a:ext cx="3791903" cy="3293269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/>
              <a:t>Discriminator Structure: PatchGAN (Pix2Pix)</a:t>
            </a:r>
            <a:endParaRPr lang="en-US" altLang="zh-CN"/>
          </a:p>
          <a:p>
            <a:pPr>
              <a:lnSpc>
                <a:spcPct val="140000"/>
              </a:lnSpc>
            </a:pPr>
            <a:endParaRPr lang="en-US" altLang="zh-CN" sz="18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10" y="2540"/>
            <a:ext cx="8399780" cy="5278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" y="5322253"/>
            <a:ext cx="4236720" cy="1490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40" y="5365750"/>
            <a:ext cx="1632585" cy="1419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64957"/>
          <a:stretch>
            <a:fillRect/>
          </a:stretch>
        </p:blipFill>
        <p:spPr>
          <a:xfrm>
            <a:off x="7138670" y="5322570"/>
            <a:ext cx="1633220" cy="15055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87" y="1743975"/>
            <a:ext cx="4927024" cy="543137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>
                <a:solidFill>
                  <a:schemeClr val="tx1"/>
                </a:solidFill>
              </a:rPr>
              <a:t>Loss Function: </a:t>
            </a:r>
            <a:r>
              <a:rPr lang="en-US" altLang="zh-CN" sz="1800" dirty="0"/>
              <a:t>Adversarial Loss </a:t>
            </a:r>
            <a:r>
              <a:rPr lang="en-US" altLang="zh-CN" sz="1800" dirty="0" smtClean="0"/>
              <a:t>+ L1 Reconstruction Loss</a:t>
            </a:r>
            <a:endParaRPr lang="en-US" altLang="zh-CN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87" y="2541217"/>
            <a:ext cx="3431155" cy="58610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7950" y="3807460"/>
            <a:ext cx="8405495" cy="2607310"/>
            <a:chOff x="2405" y="6203"/>
            <a:chExt cx="8924" cy="276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r="40247"/>
            <a:stretch>
              <a:fillRect/>
            </a:stretch>
          </p:blipFill>
          <p:spPr>
            <a:xfrm>
              <a:off x="2405" y="6203"/>
              <a:ext cx="5131" cy="27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l="64957"/>
            <a:stretch>
              <a:fillRect/>
            </a:stretch>
          </p:blipFill>
          <p:spPr>
            <a:xfrm>
              <a:off x="8499" y="6203"/>
              <a:ext cx="2831" cy="2611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40" y="2286635"/>
            <a:ext cx="3034613" cy="513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-5080"/>
            <a:ext cx="9428480" cy="6863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15" y="6327775"/>
            <a:ext cx="4690110" cy="403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40247"/>
          <a:stretch>
            <a:fillRect/>
          </a:stretch>
        </p:blipFill>
        <p:spPr>
          <a:xfrm>
            <a:off x="7231380" y="296545"/>
            <a:ext cx="2125345" cy="11468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64957"/>
          <a:stretch>
            <a:fillRect/>
          </a:stretch>
        </p:blipFill>
        <p:spPr>
          <a:xfrm>
            <a:off x="7235825" y="1621790"/>
            <a:ext cx="21209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014" y="3636963"/>
            <a:ext cx="8670131" cy="2478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06" y="2579370"/>
            <a:ext cx="3034613" cy="512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00" y="1202796"/>
            <a:ext cx="4927024" cy="5431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34" y="1869758"/>
            <a:ext cx="3431155" cy="5857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r="40247"/>
          <a:stretch>
            <a:fillRect/>
          </a:stretch>
        </p:blipFill>
        <p:spPr>
          <a:xfrm>
            <a:off x="5706428" y="1334453"/>
            <a:ext cx="3258026" cy="17578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生成对抗网络（</a:t>
            </a:r>
            <a:r>
              <a:rPr lang="en-US" altLang="zh-CN">
                <a:sym typeface="+mn-ea"/>
              </a:rPr>
              <a:t>GAN</a:t>
            </a:r>
            <a:r>
              <a:rPr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6" name="内容占位符 5" descr="GAN 的工作方式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541" y="1669733"/>
            <a:ext cx="3364706" cy="39700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117158" y="2154079"/>
            <a:ext cx="4856798" cy="3678555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lang="zh-CN" altLang="en-US" sz="2400" b="1" i="0" u="none" strike="noStrike" kern="0" cap="none" spc="0" normalizeH="0" dirty="0" smtClean="0">
                <a:solidFill>
                  <a:srgbClr val="0070C0"/>
                </a:solidFill>
                <a:latin typeface="+mn-lt"/>
                <a:ea typeface="+mn-ea"/>
                <a:cs typeface="Source Han Serif CN" charset="-122"/>
              </a:defRPr>
            </a:lvl1pPr>
            <a:lvl2pPr marL="800100" indent="-3429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SzPct val="50000"/>
              <a:buFont typeface="Wingdings" panose="05000000000000000000" pitchFamily="2" charset="2"/>
              <a:buChar char=""/>
              <a:defRPr lang="zh-CN" altLang="en-US" sz="2000" b="0" i="0" u="none" strike="noStrike" kern="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ource Han Serif CN" charset="-122"/>
              </a:defRPr>
            </a:lvl2pPr>
            <a:lvl3pPr marL="1143000" indent="-2286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lang="zh-CN" altLang="en-US" sz="2000" b="0" i="0" u="none" strike="noStrike" kern="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ource Han Serif CN" charset="-122"/>
              </a:defRPr>
            </a:lvl3pPr>
            <a:lvl4pPr marL="1600200" indent="-2286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Font typeface="微软雅黑" panose="020B0503020204020204" charset="-122"/>
              <a:buChar char="–"/>
              <a:defRPr lang="zh-CN" altLang="en-US" sz="1800" b="0" i="0" u="none" strike="noStrike" kern="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ource Han Serif CN" charset="-122"/>
              </a:defRPr>
            </a:lvl4pPr>
            <a:lvl5pPr marL="2057400" indent="-228600" algn="l" rtl="0" eaLnBrk="1" fontAlgn="base" latinLnBrk="0" hangingPunct="1">
              <a:lnSpc>
                <a:spcPct val="114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Font typeface="微软雅黑" panose="020B0503020204020204" charset="-122"/>
              <a:buChar char="»"/>
              <a:defRPr lang="zh-CN" altLang="en-US" sz="1800" b="0" i="0" u="none" strike="noStrike" kern="0" cap="none" spc="0" normalizeH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ource Han Serif CN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sz="1800"/>
          </a:p>
        </p:txBody>
      </p:sp>
      <p:sp>
        <p:nvSpPr>
          <p:cNvPr id="4" name="内容占位符 3"/>
          <p:cNvSpPr/>
          <p:nvPr>
            <p:ph sz="quarter" idx="1"/>
          </p:nvPr>
        </p:nvSpPr>
        <p:spPr/>
        <p:txBody>
          <a:bodyPr/>
          <a:p>
            <a:r>
              <a:rPr sz="1800">
                <a:sym typeface="+mn-ea"/>
              </a:rPr>
              <a:t>生成对抗网络（Generative Adversarial Network, GAN）</a:t>
            </a:r>
            <a:endParaRPr lang="zh-CN" altLang="en-US" sz="1800"/>
          </a:p>
          <a:p>
            <a:endParaRPr sz="1800">
              <a:sym typeface="+mn-ea"/>
            </a:endParaRPr>
          </a:p>
          <a:p>
            <a:r>
              <a:rPr sz="1800">
                <a:sym typeface="+mn-ea"/>
              </a:rPr>
              <a:t>生成器 G</a:t>
            </a:r>
            <a:endParaRPr lang="zh-CN" altLang="en-US" sz="1800"/>
          </a:p>
          <a:p>
            <a:pPr lvl="1"/>
            <a:r>
              <a:rPr sz="1800">
                <a:sym typeface="+mn-ea"/>
              </a:rPr>
              <a:t>生成让 D 无法判断真假的样本</a:t>
            </a:r>
            <a:endParaRPr lang="zh-CN" altLang="en-US" sz="1800"/>
          </a:p>
          <a:p>
            <a:pPr lvl="1"/>
            <a:r>
              <a:rPr sz="1800">
                <a:sym typeface="+mn-ea"/>
              </a:rPr>
              <a:t>输入 z：从一个先验概率分布取样的随机向量</a:t>
            </a:r>
            <a:endParaRPr lang="zh-CN" altLang="en-US" sz="1800"/>
          </a:p>
          <a:p>
            <a:pPr lvl="1"/>
            <a:r>
              <a:rPr sz="1800">
                <a:sym typeface="+mn-ea"/>
              </a:rPr>
              <a:t>输出 G(z)：生成的样本</a:t>
            </a:r>
            <a:endParaRPr lang="zh-CN" altLang="en-US" sz="1800"/>
          </a:p>
          <a:p>
            <a:endParaRPr lang="zh-CN" altLang="en-US" sz="1800"/>
          </a:p>
          <a:p>
            <a:r>
              <a:rPr sz="1800">
                <a:sym typeface="+mn-ea"/>
              </a:rPr>
              <a:t>判别器 D</a:t>
            </a:r>
            <a:endParaRPr lang="zh-CN" altLang="en-US" sz="1800"/>
          </a:p>
          <a:p>
            <a:pPr lvl="1"/>
            <a:r>
              <a:rPr sz="1800">
                <a:sym typeface="+mn-ea"/>
              </a:rPr>
              <a:t>判断样本是真实的还是生成的</a:t>
            </a:r>
            <a:endParaRPr lang="zh-CN" altLang="en-US" sz="1800"/>
          </a:p>
          <a:p>
            <a:pPr lvl="1"/>
            <a:r>
              <a:rPr sz="1800">
                <a:sym typeface="+mn-ea"/>
              </a:rPr>
              <a:t>输入：真实样本</a:t>
            </a:r>
            <a:r>
              <a:rPr lang="en-US" altLang="zh-CN" sz="1800">
                <a:sym typeface="+mn-ea"/>
              </a:rPr>
              <a:t>/</a:t>
            </a:r>
            <a:r>
              <a:rPr sz="1800">
                <a:sym typeface="+mn-ea"/>
              </a:rPr>
              <a:t>G 生成的样本</a:t>
            </a:r>
            <a:endParaRPr lang="zh-CN" altLang="en-US" sz="1800"/>
          </a:p>
          <a:p>
            <a:pPr lvl="1"/>
            <a:r>
              <a:rPr sz="1800">
                <a:sym typeface="+mn-ea"/>
              </a:rPr>
              <a:t>输出：对真实样本输出 1，生成样本输出 0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rPr lang="zh-CN" altLang="en-US"/>
              <a:t>实验结果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" y="1915795"/>
            <a:ext cx="8742045" cy="43268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条件式生成对抗网络 </a:t>
            </a:r>
            <a:r>
              <a:rPr lang="en-US" altLang="zh-TW">
                <a:sym typeface="+mn-ea"/>
              </a:rPr>
              <a:t>Conditional </a:t>
            </a:r>
            <a:r>
              <a:rPr lang="en-US" altLang="zh-CN">
                <a:sym typeface="+mn-ea"/>
              </a:rPr>
              <a:t>GAN</a:t>
            </a:r>
            <a:endParaRPr lang="zh-CN" altLang="en-US"/>
          </a:p>
        </p:txBody>
      </p:sp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rPr lang="zh-CN" altLang="en-US"/>
              <a:t>实验结果</a:t>
            </a:r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70" y="2028825"/>
            <a:ext cx="8837930" cy="3564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异质人脸合成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Face Photo-Sketch Synthesis</a:t>
            </a:r>
            <a:endParaRPr lang="en-US" altLang="zh-CN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rcRect t="131" r="8203" b="32950"/>
          <a:stretch>
            <a:fillRect/>
          </a:stretch>
        </p:blipFill>
        <p:spPr>
          <a:xfrm>
            <a:off x="5105876" y="2127409"/>
            <a:ext cx="3110389" cy="3354705"/>
          </a:xfrm>
          <a:prstGeom prst="rect">
            <a:avLst/>
          </a:prstGeom>
        </p:spPr>
      </p:pic>
      <p:pic>
        <p:nvPicPr>
          <p:cNvPr id="36" name="图片 35" descr="e562a48b8d3ca8ddf8ae14db82e7753f"/>
          <p:cNvPicPr>
            <a:picLocks noChangeAspect="1"/>
          </p:cNvPicPr>
          <p:nvPr/>
        </p:nvPicPr>
        <p:blipFill>
          <a:blip r:embed="rId2"/>
          <a:srcRect l="16739" t="4627" r="20712" b="32825"/>
          <a:stretch>
            <a:fillRect/>
          </a:stretch>
        </p:blipFill>
        <p:spPr>
          <a:xfrm>
            <a:off x="928211" y="2127409"/>
            <a:ext cx="3111341" cy="3354705"/>
          </a:xfrm>
          <a:prstGeom prst="rect">
            <a:avLst/>
          </a:prstGeom>
        </p:spPr>
      </p:pic>
      <p:sp>
        <p:nvSpPr>
          <p:cNvPr id="12" name="左右箭头 11"/>
          <p:cNvSpPr/>
          <p:nvPr/>
        </p:nvSpPr>
        <p:spPr>
          <a:xfrm>
            <a:off x="4328636" y="3719513"/>
            <a:ext cx="486251" cy="17097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异质人脸合成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Face Photo-Sketch Synthesis</a:t>
            </a:r>
            <a:endParaRPr lang="en-US" altLang="zh-CN"/>
          </a:p>
          <a:p>
            <a:pPr lvl="1"/>
            <a:r>
              <a:t>框架 </a:t>
            </a:r>
            <a:r>
              <a:rPr lang="en-US" altLang="zh-CN"/>
              <a:t>Framework</a:t>
            </a:r>
            <a:endParaRPr lang="en-US" altLang="zh-CN"/>
          </a:p>
        </p:txBody>
      </p:sp>
      <p:grpSp>
        <p:nvGrpSpPr>
          <p:cNvPr id="23" name="组合 22"/>
          <p:cNvGrpSpPr/>
          <p:nvPr/>
        </p:nvGrpSpPr>
        <p:grpSpPr>
          <a:xfrm>
            <a:off x="247174" y="2406491"/>
            <a:ext cx="5205413" cy="2808923"/>
            <a:chOff x="817" y="3969"/>
            <a:chExt cx="10486" cy="5658"/>
          </a:xfrm>
        </p:grpSpPr>
        <p:grpSp>
          <p:nvGrpSpPr>
            <p:cNvPr id="20" name="组合 19"/>
            <p:cNvGrpSpPr/>
            <p:nvPr/>
          </p:nvGrpSpPr>
          <p:grpSpPr>
            <a:xfrm>
              <a:off x="817" y="3969"/>
              <a:ext cx="10486" cy="5658"/>
              <a:chOff x="1129" y="3346"/>
              <a:chExt cx="10486" cy="565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"/>
              <a:srcRect r="40247"/>
              <a:stretch>
                <a:fillRect/>
              </a:stretch>
            </p:blipFill>
            <p:spPr>
              <a:xfrm>
                <a:off x="1129" y="3346"/>
                <a:ext cx="10486" cy="5658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5676" y="4184"/>
                <a:ext cx="1835" cy="20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676" y="6194"/>
                <a:ext cx="1963" cy="2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161" y="4184"/>
                <a:ext cx="2123" cy="22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454" y="5435"/>
                <a:ext cx="1835" cy="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454" y="7434"/>
                <a:ext cx="1835" cy="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</p:grpSp>
        <p:pic>
          <p:nvPicPr>
            <p:cNvPr id="36" name="图片 35" descr="e562a48b8d3ca8ddf8ae14db82e7753f"/>
            <p:cNvPicPr>
              <a:picLocks noChangeAspect="1"/>
            </p:cNvPicPr>
            <p:nvPr/>
          </p:nvPicPr>
          <p:blipFill>
            <a:blip r:embed="rId2"/>
            <a:srcRect l="16739" t="4627" r="20712" b="32825"/>
            <a:stretch>
              <a:fillRect/>
            </a:stretch>
          </p:blipFill>
          <p:spPr>
            <a:xfrm>
              <a:off x="1122" y="4962"/>
              <a:ext cx="1576" cy="170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rcRect t="131" r="8203" b="32950"/>
            <a:stretch>
              <a:fillRect/>
            </a:stretch>
          </p:blipFill>
          <p:spPr>
            <a:xfrm>
              <a:off x="5558" y="4962"/>
              <a:ext cx="1576" cy="1701"/>
            </a:xfrm>
            <a:prstGeom prst="rect">
              <a:avLst/>
            </a:prstGeom>
          </p:spPr>
        </p:pic>
        <p:pic>
          <p:nvPicPr>
            <p:cNvPr id="10" name="图片 9" descr="e562a48b8d3ca8ddf8ae14db82e7753f"/>
            <p:cNvPicPr>
              <a:picLocks noChangeAspect="1"/>
            </p:cNvPicPr>
            <p:nvPr/>
          </p:nvPicPr>
          <p:blipFill>
            <a:blip r:embed="rId2"/>
            <a:srcRect l="16739" t="4627" r="20712" b="32825"/>
            <a:stretch>
              <a:fillRect/>
            </a:stretch>
          </p:blipFill>
          <p:spPr>
            <a:xfrm>
              <a:off x="5494" y="7100"/>
              <a:ext cx="1576" cy="1701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5769293" y="2486025"/>
            <a:ext cx="2872264" cy="2648903"/>
            <a:chOff x="12474" y="4185"/>
            <a:chExt cx="5786" cy="5336"/>
          </a:xfrm>
        </p:grpSpPr>
        <p:grpSp>
          <p:nvGrpSpPr>
            <p:cNvPr id="19" name="组合 18"/>
            <p:cNvGrpSpPr/>
            <p:nvPr/>
          </p:nvGrpSpPr>
          <p:grpSpPr>
            <a:xfrm>
              <a:off x="12474" y="4185"/>
              <a:ext cx="5786" cy="5336"/>
              <a:chOff x="12788" y="98"/>
              <a:chExt cx="5786" cy="533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/>
              <a:srcRect l="64957"/>
              <a:stretch>
                <a:fillRect/>
              </a:stretch>
            </p:blipFill>
            <p:spPr>
              <a:xfrm>
                <a:off x="12788" y="98"/>
                <a:ext cx="5787" cy="5337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12788" y="889"/>
                <a:ext cx="1934" cy="38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</p:grp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rcRect t="131" r="8203" b="32950"/>
            <a:stretch>
              <a:fillRect/>
            </a:stretch>
          </p:blipFill>
          <p:spPr>
            <a:xfrm>
              <a:off x="12724" y="4976"/>
              <a:ext cx="1576" cy="1701"/>
            </a:xfrm>
            <a:prstGeom prst="rect">
              <a:avLst/>
            </a:prstGeom>
          </p:spPr>
        </p:pic>
        <p:pic>
          <p:nvPicPr>
            <p:cNvPr id="22" name="图片 21" descr="e562a48b8d3ca8ddf8ae14db82e7753f"/>
            <p:cNvPicPr>
              <a:picLocks noChangeAspect="1"/>
            </p:cNvPicPr>
            <p:nvPr/>
          </p:nvPicPr>
          <p:blipFill>
            <a:blip r:embed="rId2"/>
            <a:srcRect l="16739" t="4627" r="20712" b="32825"/>
            <a:stretch>
              <a:fillRect/>
            </a:stretch>
          </p:blipFill>
          <p:spPr>
            <a:xfrm>
              <a:off x="12724" y="7100"/>
              <a:ext cx="1576" cy="1701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61" y="5215202"/>
            <a:ext cx="4927024" cy="54313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651" y="5117783"/>
            <a:ext cx="3533775" cy="603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异质人脸合成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/>
              <a:t>Face Photo-Sketch Synthesis</a:t>
            </a:r>
            <a:endParaRPr lang="en-US" altLang="zh-CN"/>
          </a:p>
          <a:p>
            <a:pPr lvl="1"/>
            <a:r>
              <a:t>生成器 </a:t>
            </a:r>
            <a:r>
              <a:rPr lang="en-US" altLang="zh-CN"/>
              <a:t>Generator</a:t>
            </a:r>
            <a:endParaRPr lang="en-US" altLang="zh-CN"/>
          </a:p>
        </p:txBody>
      </p:sp>
      <p:grpSp>
        <p:nvGrpSpPr>
          <p:cNvPr id="3" name="组合 2"/>
          <p:cNvGrpSpPr/>
          <p:nvPr/>
        </p:nvGrpSpPr>
        <p:grpSpPr>
          <a:xfrm>
            <a:off x="323850" y="2802731"/>
            <a:ext cx="8456771" cy="2636044"/>
            <a:chOff x="1709" y="2527"/>
            <a:chExt cx="15040" cy="4688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"/>
            <a:srcRect t="131" r="8203" b="32950"/>
            <a:stretch>
              <a:fillRect/>
            </a:stretch>
          </p:blipFill>
          <p:spPr>
            <a:xfrm>
              <a:off x="12801" y="2741"/>
              <a:ext cx="3949" cy="4260"/>
            </a:xfrm>
            <a:prstGeom prst="rect">
              <a:avLst/>
            </a:prstGeom>
          </p:spPr>
        </p:pic>
        <p:pic>
          <p:nvPicPr>
            <p:cNvPr id="36" name="图片 35" descr="e562a48b8d3ca8ddf8ae14db82e7753f"/>
            <p:cNvPicPr>
              <a:picLocks noChangeAspect="1"/>
            </p:cNvPicPr>
            <p:nvPr/>
          </p:nvPicPr>
          <p:blipFill>
            <a:blip r:embed="rId2"/>
            <a:srcRect l="16739" t="4627" r="20712" b="32825"/>
            <a:stretch>
              <a:fillRect/>
            </a:stretch>
          </p:blipFill>
          <p:spPr>
            <a:xfrm>
              <a:off x="1709" y="2741"/>
              <a:ext cx="3950" cy="426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l="54305" t="3862" r="2676" b="34934"/>
            <a:stretch>
              <a:fillRect/>
            </a:stretch>
          </p:blipFill>
          <p:spPr>
            <a:xfrm>
              <a:off x="5899" y="2527"/>
              <a:ext cx="6730" cy="46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图像超分辨率重建 </a:t>
            </a:r>
            <a:r>
              <a:rPr lang="en-US" altLang="zh-CN">
                <a:sym typeface="+mn-ea"/>
              </a:rPr>
              <a:t>SR</a:t>
            </a:r>
            <a:endParaRPr kumimoji="1" lang="en-US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Image Super-Resolution </a:t>
            </a:r>
            <a:r>
              <a:rPr>
                <a:sym typeface="+mn-ea"/>
              </a:rPr>
              <a:t>图像超分辨率重建</a:t>
            </a:r>
            <a:endParaRPr>
              <a:sym typeface="+mn-ea"/>
            </a:endParaRPr>
          </a:p>
          <a:p>
            <a:pPr lvl="1"/>
            <a:r>
              <a:rPr lang="en-US" altLang="zh-CN" sz="1500">
                <a:sym typeface="+mn-ea"/>
              </a:rPr>
              <a:t>SRGAN</a:t>
            </a:r>
            <a:endParaRPr lang="en-US" altLang="zh-CN" sz="1500">
              <a:sym typeface="+mn-ea"/>
            </a:endParaRPr>
          </a:p>
          <a:p>
            <a:pPr lvl="1"/>
            <a:r>
              <a:rPr lang="en-US" altLang="zh-CN" sz="1500">
                <a:sym typeface="+mn-ea"/>
              </a:rPr>
              <a:t>ESRGAN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4545" y="2154555"/>
            <a:ext cx="6952774" cy="37499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7158" y="3966686"/>
            <a:ext cx="1956911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[18] </a:t>
            </a: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Ledig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C, </a:t>
            </a: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Theis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L, </a:t>
            </a: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Huszár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F, et al. Photo-realistic single image super-resolution using a generative adversarial network[C]//Proceedings of the IEEE conference on computer vision and pattern recognition. 2017: 4681-4690.</a:t>
            </a:r>
            <a:endParaRPr lang="en-US" altLang="zh-CN" sz="1200" strike="sng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图像超分辨率重建 </a:t>
            </a:r>
            <a:r>
              <a:rPr lang="en-US" altLang="zh-CN">
                <a:sym typeface="+mn-ea"/>
              </a:rPr>
              <a:t>SR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Anime4K：https://github.com/bloc97/Anime4K</a:t>
            </a:r>
            <a:endParaRPr lang="zh-CN" altLang="en-US" dirty="0"/>
          </a:p>
          <a:p>
            <a:pPr lvl="1"/>
            <a:r>
              <a:rPr lang="zh-CN" altLang="en-US" dirty="0"/>
              <a:t>开源算法，能在动画播放中，实时把画面变成4k，延时低至3毫秒。</a:t>
            </a:r>
            <a:endParaRPr lang="zh-CN" altLang="en-US" dirty="0"/>
          </a:p>
          <a:p>
            <a:pPr lvl="1"/>
            <a:r>
              <a:rPr lang="zh-CN" altLang="en-US" dirty="0"/>
              <a:t>能把720p/1080p变成2160p，也能把480p变成1080p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844" y="3314383"/>
            <a:ext cx="6172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自动上妆 </a:t>
            </a:r>
            <a:r>
              <a:rPr lang="en-US" altLang="zh-CN">
                <a:sym typeface="+mn-ea"/>
              </a:rPr>
              <a:t>Makeup</a:t>
            </a:r>
            <a:endParaRPr lang="en-US" altLang="zh-CN">
              <a:sym typeface="+mn-ea"/>
            </a:endParaRPr>
          </a:p>
        </p:txBody>
      </p:sp>
      <p:sp>
        <p:nvSpPr>
          <p:cNvPr id="4" name="内容占位符 3"/>
          <p:cNvSpPr/>
          <p:nvPr>
            <p:ph sz="quarter" idx="1"/>
          </p:nvPr>
        </p:nvSpPr>
        <p:spPr/>
        <p:txBody>
          <a:bodyPr/>
          <a:p>
            <a:pPr lvl="0"/>
            <a:r>
              <a:rPr lang="en-US" altLang="zh-CN"/>
              <a:t>BeautyGAN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33251"/>
          <a:stretch>
            <a:fillRect/>
          </a:stretch>
        </p:blipFill>
        <p:spPr>
          <a:xfrm>
            <a:off x="107950" y="2103755"/>
            <a:ext cx="8906510" cy="37782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自动上妆 </a:t>
            </a:r>
            <a:r>
              <a:rPr lang="en-US" altLang="zh-CN">
                <a:sym typeface="+mn-ea"/>
              </a:rPr>
              <a:t>Makeup</a:t>
            </a:r>
            <a:endParaRPr lang="en-US" altLang="zh-CN">
              <a:sym typeface="+mn-ea"/>
            </a:endParaRPr>
          </a:p>
        </p:txBody>
      </p:sp>
      <p:sp>
        <p:nvSpPr>
          <p:cNvPr id="4" name="内容占位符 3"/>
          <p:cNvSpPr/>
          <p:nvPr>
            <p:ph sz="quarter" idx="1"/>
          </p:nvPr>
        </p:nvSpPr>
        <p:spPr/>
        <p:txBody>
          <a:bodyPr/>
          <a:p>
            <a:pPr lvl="0"/>
            <a:r>
              <a:rPr lang="en-US" altLang="zh-CN"/>
              <a:t>BeautyGAN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808480"/>
            <a:ext cx="8928735" cy="43230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自动卸妆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6213" y="5248751"/>
            <a:ext cx="8790623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由左至右依次为：经修改的图像、检测到修改、自动还原后的图像、原始图像</a:t>
            </a:r>
            <a:endParaRPr lang="zh-CN" altLang="en-US" sz="18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pic>
        <p:nvPicPr>
          <p:cNvPr id="4" name="内容占位符 1"/>
          <p:cNvPicPr>
            <a:picLocks noChangeAspect="1"/>
          </p:cNvPicPr>
          <p:nvPr/>
        </p:nvPicPr>
        <p:blipFill>
          <a:blip r:embed="rId1"/>
          <a:srcRect l="3209" t="38343" r="3527"/>
          <a:stretch>
            <a:fillRect/>
          </a:stretch>
        </p:blipFill>
        <p:spPr>
          <a:xfrm>
            <a:off x="95250" y="2160270"/>
            <a:ext cx="8953500" cy="324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无监督式生成对抗网络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45405" y="1677829"/>
            <a:ext cx="3881914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350">
                <a:solidFill>
                  <a:srgbClr val="C00000"/>
                </a:solidFill>
                <a:latin typeface="Bookman Old Style" panose="02050604050505020204" charset="0"/>
                <a:cs typeface="Bookman Old Style" panose="02050604050505020204" charset="0"/>
              </a:rPr>
              <a:t>https://github.com/jayleicn/animeGAN</a:t>
            </a:r>
            <a:endParaRPr lang="zh-CN" altLang="en-US" sz="1350">
              <a:solidFill>
                <a:srgbClr val="C00000"/>
              </a:solidFill>
              <a:latin typeface="Bookman Old Style" panose="02050604050505020204" charset="0"/>
              <a:cs typeface="Bookman Old Style" panose="02050604050505020204" charset="0"/>
            </a:endParaRPr>
          </a:p>
        </p:txBody>
      </p:sp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r>
              <a:t>示例：生成小姐姐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297906" y="1603534"/>
            <a:ext cx="4002881" cy="4127183"/>
            <a:chOff x="4825" y="1567"/>
            <a:chExt cx="8405" cy="8666"/>
          </a:xfrm>
        </p:grpSpPr>
        <p:pic>
          <p:nvPicPr>
            <p:cNvPr id="8" name="内容占位符 5" descr="GAN 的工作方式"/>
            <p:cNvPicPr>
              <a:picLocks noGrp="1"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86" y="1567"/>
              <a:ext cx="7345" cy="8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内容占位符 1"/>
            <p:cNvPicPr>
              <a:picLocks noGrp="1"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825" y="6683"/>
              <a:ext cx="5637" cy="3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文</a:t>
            </a:r>
            <a:r>
              <a:rPr>
                <a:sym typeface="+mn-ea"/>
              </a:rPr>
              <a:t>本到图像生成 </a:t>
            </a:r>
            <a:r>
              <a:rPr lang="en-US">
                <a:sym typeface="+mn-ea"/>
              </a:rPr>
              <a:t>Text2Image</a:t>
            </a:r>
            <a:endParaRPr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74" y="1692593"/>
            <a:ext cx="8954929" cy="409051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5719" y="3256121"/>
            <a:ext cx="9084945" cy="2639854"/>
            <a:chOff x="75" y="5037"/>
            <a:chExt cx="19076" cy="5543"/>
          </a:xfrm>
        </p:grpSpPr>
        <p:sp>
          <p:nvSpPr>
            <p:cNvPr id="9" name="矩形 8"/>
            <p:cNvSpPr/>
            <p:nvPr/>
          </p:nvSpPr>
          <p:spPr>
            <a:xfrm>
              <a:off x="75" y="5874"/>
              <a:ext cx="19077" cy="470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76" y="5037"/>
              <a:ext cx="3858" cy="837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文</a:t>
            </a:r>
            <a:r>
              <a:rPr>
                <a:sym typeface="+mn-ea"/>
              </a:rPr>
              <a:t>本到图像生成 </a:t>
            </a:r>
            <a:r>
              <a:rPr lang="en-US">
                <a:sym typeface="+mn-ea"/>
              </a:rPr>
              <a:t>Text2Image</a:t>
            </a:r>
            <a:endParaRPr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74" y="1692593"/>
            <a:ext cx="8954929" cy="4090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文</a:t>
            </a:r>
            <a:r>
              <a:rPr>
                <a:sym typeface="+mn-ea"/>
              </a:rPr>
              <a:t>本到图像生成</a:t>
            </a:r>
            <a:endParaRPr>
              <a:sym typeface="+mn-ea"/>
            </a:endParaRPr>
          </a:p>
        </p:txBody>
      </p:sp>
      <p:sp>
        <p:nvSpPr>
          <p:cNvPr id="3" name="内容占位符 2"/>
          <p:cNvSpPr/>
          <p:nvPr>
            <p:ph sz="quarter" idx="1"/>
          </p:nvPr>
        </p:nvSpPr>
        <p:spPr/>
        <p:txBody>
          <a:bodyPr/>
          <a:p>
            <a:r>
              <a:rPr lang="en-US">
                <a:sym typeface="+mn-ea"/>
              </a:rPr>
              <a:t>Text2Image</a:t>
            </a:r>
            <a:endParaRPr lang="en-US">
              <a:sym typeface="+mn-ea"/>
            </a:endParaRPr>
          </a:p>
          <a:p>
            <a:pPr lvl="1"/>
            <a:r>
              <a:rPr>
                <a:sym typeface="+mn-ea"/>
              </a:rPr>
              <a:t>AttnGAN</a:t>
            </a:r>
            <a:endParaRPr>
              <a:sym typeface="+mn-ea"/>
            </a:endParaRPr>
          </a:p>
          <a:p>
            <a:pPr lvl="1"/>
            <a:r>
              <a:rPr lang="en-US" altLang="zh-CN"/>
              <a:t>StackGAN</a:t>
            </a:r>
            <a:endParaRPr lang="en-US" altLang="zh-CN"/>
          </a:p>
          <a:p>
            <a:pPr lvl="1"/>
            <a:r>
              <a:rPr lang="en-US" altLang="zh-CN"/>
              <a:t>StackGAN++</a:t>
            </a:r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3026569" y="1752600"/>
            <a:ext cx="5892165" cy="3942398"/>
            <a:chOff x="3144" y="1469"/>
            <a:chExt cx="12911" cy="888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45" y="6354"/>
              <a:ext cx="12911" cy="4005"/>
            </a:xfrm>
            <a:prstGeom prst="rect">
              <a:avLst/>
            </a:prstGeom>
          </p:spPr>
        </p:pic>
        <p:pic>
          <p:nvPicPr>
            <p:cNvPr id="6" name="内容占位符 3"/>
            <p:cNvPicPr>
              <a:picLocks noGrp="1"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4" y="1469"/>
              <a:ext cx="12911" cy="48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人脸年龄合成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1323" r="1216"/>
          <a:stretch>
            <a:fillRect/>
          </a:stretch>
        </p:blipFill>
        <p:spPr>
          <a:xfrm>
            <a:off x="152400" y="1683544"/>
            <a:ext cx="8905875" cy="38457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3351" y="5723573"/>
            <a:ext cx="5104924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1350">
                <a:solidFill>
                  <a:schemeClr val="tx1">
                    <a:lumMod val="50000"/>
                    <a:lumOff val="50000"/>
                  </a:schemeClr>
                </a:solidFill>
              </a:rPr>
              <a:t>Learning Face Age Progression: A Pyramid Architecture of GANs</a:t>
            </a:r>
            <a:endParaRPr lang="zh-CN" altLang="en-US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人脸属性编辑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18" y="1658303"/>
            <a:ext cx="894016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813334" y="5696903"/>
            <a:ext cx="151733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350">
                <a:solidFill>
                  <a:schemeClr val="tx1">
                    <a:lumMod val="50000"/>
                    <a:lumOff val="50000"/>
                  </a:schemeClr>
                </a:solidFill>
              </a:rPr>
              <a:t>StarGAN</a:t>
            </a:r>
            <a:endParaRPr lang="en-US" altLang="zh-CN" sz="13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人脸转正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51425" r="-484"/>
          <a:stretch>
            <a:fillRect/>
          </a:stretch>
        </p:blipFill>
        <p:spPr>
          <a:xfrm>
            <a:off x="152400" y="3481388"/>
            <a:ext cx="8610124" cy="241125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43351" y="1700689"/>
            <a:ext cx="8678704" cy="1308259"/>
            <a:chOff x="301" y="1771"/>
            <a:chExt cx="18223" cy="274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rcRect l="6118" t="31134" r="25838" b="53395"/>
            <a:stretch>
              <a:fillRect/>
            </a:stretch>
          </p:blipFill>
          <p:spPr>
            <a:xfrm>
              <a:off x="320" y="2120"/>
              <a:ext cx="18205" cy="239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01" y="1771"/>
              <a:ext cx="3175" cy="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3389" y="1947"/>
              <a:ext cx="3175" cy="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9" name="矩形 8"/>
            <p:cNvSpPr/>
            <p:nvPr/>
          </p:nvSpPr>
          <p:spPr>
            <a:xfrm>
              <a:off x="7205" y="1771"/>
              <a:ext cx="3175" cy="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21933" y="1644015"/>
            <a:ext cx="119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800" b="1">
                <a:solidFill>
                  <a:schemeClr val="tx1"/>
                </a:solidFill>
              </a:rPr>
              <a:t>Generator</a:t>
            </a:r>
            <a:endParaRPr lang="en-US" altLang="zh-CN" sz="18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人脸转正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571" r="3989" b="49040"/>
          <a:stretch>
            <a:fillRect/>
          </a:stretch>
        </p:blipFill>
        <p:spPr>
          <a:xfrm>
            <a:off x="115253" y="1102995"/>
            <a:ext cx="8913019" cy="28160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51425" r="-484"/>
          <a:stretch>
            <a:fillRect/>
          </a:stretch>
        </p:blipFill>
        <p:spPr>
          <a:xfrm>
            <a:off x="499745" y="4133850"/>
            <a:ext cx="8143875" cy="228092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7945" y="3977640"/>
            <a:ext cx="898144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人脸转正</a:t>
            </a:r>
            <a:endParaRPr lang="zh-CN" altLang="en-US"/>
          </a:p>
        </p:txBody>
      </p:sp>
      <p:pic>
        <p:nvPicPr>
          <p:cNvPr id="5" name="内容占位符 3"/>
          <p:cNvPicPr>
            <a:picLocks noGrp="1" noChangeAspect="1"/>
          </p:cNvPicPr>
          <p:nvPr/>
        </p:nvPicPr>
        <p:blipFill>
          <a:blip r:embed="rId1"/>
          <a:srcRect b="33683"/>
          <a:stretch>
            <a:fillRect/>
          </a:stretch>
        </p:blipFill>
        <p:spPr>
          <a:xfrm>
            <a:off x="263366" y="1588770"/>
            <a:ext cx="8688705" cy="428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图像修复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t>图像修复</a:t>
            </a:r>
          </a:p>
          <a:p>
            <a:pPr lvl="1"/>
            <a:r>
              <a:t>图像去雨</a:t>
            </a:r>
            <a:r>
              <a:rPr lang="en-US" altLang="zh-CN"/>
              <a:t>/</a:t>
            </a:r>
            <a:r>
              <a:t>去雾</a:t>
            </a:r>
          </a:p>
          <a:p>
            <a:pPr lvl="1"/>
            <a:r>
              <a:t>图像补全</a:t>
            </a:r>
          </a:p>
          <a:p>
            <a:pPr lvl="1"/>
            <a:r>
              <a:t>图像超分辨率重建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8" y="3353276"/>
            <a:ext cx="8897779" cy="2343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3440113" y="1646238"/>
            <a:ext cx="5617369" cy="1354455"/>
            <a:chOff x="866" y="1356"/>
            <a:chExt cx="12292" cy="2763"/>
          </a:xfrm>
        </p:grpSpPr>
        <p:pic>
          <p:nvPicPr>
            <p:cNvPr id="5" name="内容占位符 3"/>
            <p:cNvPicPr>
              <a:picLocks noChangeAspect="1"/>
            </p:cNvPicPr>
            <p:nvPr/>
          </p:nvPicPr>
          <p:blipFill>
            <a:blip r:embed="rId2"/>
            <a:srcRect b="67902"/>
            <a:stretch>
              <a:fillRect/>
            </a:stretch>
          </p:blipFill>
          <p:spPr>
            <a:xfrm>
              <a:off x="8870" y="1356"/>
              <a:ext cx="4288" cy="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内容占位符 3"/>
            <p:cNvPicPr>
              <a:picLocks noGrp="1" noChangeAspect="1"/>
            </p:cNvPicPr>
            <p:nvPr/>
          </p:nvPicPr>
          <p:blipFill>
            <a:blip r:embed="rId3"/>
            <a:srcRect b="68058"/>
            <a:stretch>
              <a:fillRect/>
            </a:stretch>
          </p:blipFill>
          <p:spPr>
            <a:xfrm>
              <a:off x="866" y="1356"/>
              <a:ext cx="8075" cy="2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dirty="0"/>
              <a:t>图像补全 </a:t>
            </a:r>
            <a:r>
              <a:rPr lang="en-US" altLang="zh-CN">
                <a:sym typeface="+mn-ea"/>
              </a:rPr>
              <a:t>Image Completion/Inpainting </a:t>
            </a:r>
            <a:endParaRPr kumimoji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44" y="2181225"/>
            <a:ext cx="8867775" cy="3515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13108" y="1592580"/>
            <a:ext cx="321421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Iizuka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S, </a:t>
            </a: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-Serra E, Ishikawa H. Globally and locally consistent image completion[J]. ACM Transactions on Graphics (</a:t>
            </a:r>
            <a:r>
              <a:rPr lang="en-US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ToG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2017, 36(4): 107.</a:t>
            </a:r>
            <a:endParaRPr lang="en-US" altLang="zh-CN" sz="1200" strike="sng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生成网络示例</a:t>
            </a:r>
            <a:endParaRPr lang="zh-CN" altLang="en-US" dirty="0"/>
          </a:p>
        </p:txBody>
      </p:sp>
      <p:sp>
        <p:nvSpPr>
          <p:cNvPr id="30" name="内容占位符 29"/>
          <p:cNvSpPr>
            <a:spLocks noGrp="1"/>
          </p:cNvSpPr>
          <p:nvPr>
            <p:ph sz="quarter"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805111" y="2232360"/>
            <a:ext cx="7533500" cy="2917821"/>
            <a:chOff x="4783" y="4183"/>
            <a:chExt cx="9500" cy="3679"/>
          </a:xfrm>
        </p:grpSpPr>
        <p:sp>
          <p:nvSpPr>
            <p:cNvPr id="3" name="矩形 2"/>
            <p:cNvSpPr/>
            <p:nvPr/>
          </p:nvSpPr>
          <p:spPr>
            <a:xfrm>
              <a:off x="5978" y="4417"/>
              <a:ext cx="1793" cy="1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字方塊 22">
                  <a:extLst>
                    <a:ext uri="{FF2B5EF4-FFF2-40B4-BE49-F238E27FC236}">
                      <ele attr="{FAFA579C-93C1-4172-A5FA-E3897C2D5C5B}"/>
                    </a:ext>
                  </a:extLst>
                </p:cNvPr>
                <p:cNvSpPr txBox="1"/>
                <p:nvPr/>
              </p:nvSpPr>
              <p:spPr>
                <a:xfrm>
                  <a:off x="2017364" y="2398795"/>
                  <a:ext cx="530273" cy="12738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4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" y="4183"/>
                  <a:ext cx="626" cy="1505"/>
                </a:xfrm>
                <a:prstGeom prst="rect">
                  <a:avLst/>
                </a:prstGeom>
                <a:blipFill rotWithShape="1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 sz="100">
                      <a:noFill/>
                    </a:rPr>
                    <a:t> </a:t>
                  </a:r>
                  <a:endParaRPr lang="zh-CN" altLang="en-US" sz="100">
                    <a:noFill/>
                  </a:endParaRPr>
                </a:p>
              </p:txBody>
            </p:sp>
          </mc:Fallback>
        </mc:AlternateContent>
        <p:sp>
          <p:nvSpPr>
            <p:cNvPr id="5" name="箭號: 向右 23"/>
            <p:cNvSpPr/>
            <p:nvPr/>
          </p:nvSpPr>
          <p:spPr>
            <a:xfrm>
              <a:off x="5491" y="4646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6" name="箭號: 向右 32"/>
            <p:cNvSpPr/>
            <p:nvPr/>
          </p:nvSpPr>
          <p:spPr>
            <a:xfrm>
              <a:off x="7803" y="4660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7" name="矩形 6"/>
            <p:cNvSpPr/>
            <p:nvPr/>
          </p:nvSpPr>
          <p:spPr>
            <a:xfrm>
              <a:off x="10879" y="4482"/>
              <a:ext cx="1793" cy="1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字方塊 34">
                  <a:extLst>
                    <a:ext uri="{FF2B5EF4-FFF2-40B4-BE49-F238E27FC236}">
                      <ele attr="{69B7233E-4311-46F4-BD43-07F4161CA37C}"/>
                    </a:ext>
                  </a:extLst>
                </p:cNvPr>
                <p:cNvSpPr txBox="1"/>
                <p:nvPr/>
              </p:nvSpPr>
              <p:spPr>
                <a:xfrm>
                  <a:off x="6243645" y="2457581"/>
                  <a:ext cx="530273" cy="12738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8" name="文字方塊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4" y="4253"/>
                  <a:ext cx="626" cy="150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 sz="100">
                      <a:noFill/>
                    </a:rPr>
                    <a:t> </a:t>
                  </a:r>
                  <a:endParaRPr lang="zh-CN" altLang="en-US" sz="100">
                    <a:noFill/>
                  </a:endParaRPr>
                </a:p>
              </p:txBody>
            </p:sp>
          </mc:Fallback>
        </mc:AlternateContent>
        <p:sp>
          <p:nvSpPr>
            <p:cNvPr id="9" name="箭號: 向右 35"/>
            <p:cNvSpPr/>
            <p:nvPr/>
          </p:nvSpPr>
          <p:spPr>
            <a:xfrm>
              <a:off x="10392" y="4711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10" name="箭號: 向右 37"/>
            <p:cNvSpPr/>
            <p:nvPr/>
          </p:nvSpPr>
          <p:spPr>
            <a:xfrm>
              <a:off x="12704" y="4725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008" y="6563"/>
              <a:ext cx="1793" cy="1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39">
                  <a:extLst>
                    <a:ext uri="{FF2B5EF4-FFF2-40B4-BE49-F238E27FC236}">
                      <ele attr="{D55CCB38-DFE7-4F1A-90D2-364307BF2291}"/>
                    </a:ext>
                  </a:extLst>
                </p:cNvPr>
                <p:cNvSpPr txBox="1"/>
                <p:nvPr/>
              </p:nvSpPr>
              <p:spPr>
                <a:xfrm>
                  <a:off x="2043189" y="4215688"/>
                  <a:ext cx="530273" cy="12738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2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" y="6329"/>
                  <a:ext cx="626" cy="150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 sz="100">
                      <a:noFill/>
                    </a:rPr>
                    <a:t> </a:t>
                  </a:r>
                  <a:endParaRPr lang="zh-CN" altLang="en-US" sz="100">
                    <a:noFill/>
                  </a:endParaRPr>
                </a:p>
              </p:txBody>
            </p:sp>
          </mc:Fallback>
        </mc:AlternateContent>
        <p:sp>
          <p:nvSpPr>
            <p:cNvPr id="13" name="箭號: 向右 40"/>
            <p:cNvSpPr/>
            <p:nvPr/>
          </p:nvSpPr>
          <p:spPr>
            <a:xfrm>
              <a:off x="5522" y="6792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14" name="箭號: 向右 42"/>
            <p:cNvSpPr/>
            <p:nvPr/>
          </p:nvSpPr>
          <p:spPr>
            <a:xfrm>
              <a:off x="7833" y="6806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914" y="6580"/>
              <a:ext cx="1793" cy="1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字方塊 44">
                  <a:extLst>
                    <a:ext uri="{FF2B5EF4-FFF2-40B4-BE49-F238E27FC236}">
                      <ele attr="{46FF6F93-7D77-4C19-949D-83936D374974}"/>
                    </a:ext>
                  </a:extLst>
                </p:cNvPr>
                <p:cNvSpPr txBox="1"/>
                <p:nvPr/>
              </p:nvSpPr>
              <p:spPr>
                <a:xfrm>
                  <a:off x="6247448" y="4215688"/>
                  <a:ext cx="530273" cy="1273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6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" y="6329"/>
                  <a:ext cx="626" cy="150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 sz="100">
                      <a:noFill/>
                    </a:rPr>
                    <a:t> </a:t>
                  </a:r>
                  <a:endParaRPr lang="zh-CN" altLang="en-US" sz="100">
                    <a:noFill/>
                  </a:endParaRPr>
                </a:p>
              </p:txBody>
            </p:sp>
          </mc:Fallback>
        </mc:AlternateContent>
        <p:sp>
          <p:nvSpPr>
            <p:cNvPr id="17" name="箭號: 向右 45"/>
            <p:cNvSpPr/>
            <p:nvPr/>
          </p:nvSpPr>
          <p:spPr>
            <a:xfrm>
              <a:off x="10428" y="6808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18" name="箭號: 向右 47"/>
            <p:cNvSpPr/>
            <p:nvPr/>
          </p:nvSpPr>
          <p:spPr>
            <a:xfrm>
              <a:off x="12739" y="6822"/>
              <a:ext cx="455" cy="58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pic>
          <p:nvPicPr>
            <p:cNvPr id="19" name="圖片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3" y="6580"/>
              <a:ext cx="1080" cy="1080"/>
            </a:xfrm>
            <a:prstGeom prst="rect">
              <a:avLst/>
            </a:prstGeom>
          </p:spPr>
        </p:pic>
        <p:pic>
          <p:nvPicPr>
            <p:cNvPr id="20" name="圖片 5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" y="6580"/>
              <a:ext cx="1080" cy="1080"/>
            </a:xfrm>
            <a:prstGeom prst="rect">
              <a:avLst/>
            </a:prstGeom>
          </p:spPr>
        </p:pic>
        <p:pic>
          <p:nvPicPr>
            <p:cNvPr id="21" name="圖片 56" descr="一張含有 服飾 的圖片&#10;&#10;描述是以高可信度產生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9" y="4470"/>
              <a:ext cx="1080" cy="1080"/>
            </a:xfrm>
            <a:prstGeom prst="rect">
              <a:avLst/>
            </a:prstGeom>
          </p:spPr>
        </p:pic>
        <p:pic>
          <p:nvPicPr>
            <p:cNvPr id="22" name="圖片 5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" y="4410"/>
              <a:ext cx="1080" cy="1080"/>
            </a:xfrm>
            <a:prstGeom prst="rect">
              <a:avLst/>
            </a:prstGeom>
          </p:spPr>
        </p:pic>
        <p:sp>
          <p:nvSpPr>
            <p:cNvPr id="23" name="文字方塊 2"/>
            <p:cNvSpPr txBox="1"/>
            <p:nvPr/>
          </p:nvSpPr>
          <p:spPr>
            <a:xfrm>
              <a:off x="5588" y="5446"/>
              <a:ext cx="3796" cy="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" dirty="0"/>
                <a:t>Each dimension of input vector represents some characteristics.</a:t>
              </a:r>
              <a:endParaRPr lang="zh-TW" altLang="en-US" sz="100" dirty="0"/>
            </a:p>
          </p:txBody>
        </p:sp>
        <p:sp>
          <p:nvSpPr>
            <p:cNvPr id="24" name="文字方塊 36"/>
            <p:cNvSpPr txBox="1"/>
            <p:nvPr/>
          </p:nvSpPr>
          <p:spPr>
            <a:xfrm>
              <a:off x="11086" y="5515"/>
              <a:ext cx="1845" cy="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" dirty="0"/>
                <a:t>Longer hair</a:t>
              </a:r>
              <a:endParaRPr lang="zh-TW" altLang="en-US" sz="100" dirty="0"/>
            </a:p>
          </p:txBody>
        </p:sp>
        <p:sp>
          <p:nvSpPr>
            <p:cNvPr id="25" name="文字方塊 41"/>
            <p:cNvSpPr txBox="1"/>
            <p:nvPr/>
          </p:nvSpPr>
          <p:spPr>
            <a:xfrm>
              <a:off x="6215" y="7631"/>
              <a:ext cx="1845" cy="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" dirty="0"/>
                <a:t>blue hair</a:t>
              </a:r>
              <a:endParaRPr lang="zh-TW" altLang="en-US" sz="100" dirty="0"/>
            </a:p>
          </p:txBody>
        </p:sp>
        <p:sp>
          <p:nvSpPr>
            <p:cNvPr id="26" name="文字方塊 46"/>
            <p:cNvSpPr txBox="1"/>
            <p:nvPr/>
          </p:nvSpPr>
          <p:spPr>
            <a:xfrm>
              <a:off x="11043" y="7616"/>
              <a:ext cx="1845" cy="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" dirty="0"/>
                <a:t>Open mouth</a:t>
              </a:r>
              <a:endParaRPr lang="zh-TW" altLang="en-US" sz="100" dirty="0"/>
            </a:p>
          </p:txBody>
        </p:sp>
        <p:sp>
          <p:nvSpPr>
            <p:cNvPr id="27" name="矩形 26"/>
            <p:cNvSpPr/>
            <p:nvPr/>
          </p:nvSpPr>
          <p:spPr>
            <a:xfrm flipH="1" flipV="1">
              <a:off x="9868" y="4228"/>
              <a:ext cx="415" cy="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9855" y="7578"/>
              <a:ext cx="442" cy="2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889" y="7207"/>
              <a:ext cx="452" cy="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图</a:t>
            </a:r>
            <a:r>
              <a:rPr>
                <a:sym typeface="+mn-ea"/>
              </a:rPr>
              <a:t>像合成 </a:t>
            </a:r>
            <a:r>
              <a:rPr lang="en-US" altLang="zh-CN">
                <a:sym typeface="+mn-ea"/>
              </a:rPr>
              <a:t>SPADE(</a:t>
            </a:r>
            <a:r>
              <a:rPr lang="en-US" altLang="zh-CN">
                <a:sym typeface="+mn-ea"/>
              </a:rPr>
              <a:t>GauGAN</a:t>
            </a:r>
            <a:r>
              <a:rPr lang="en-US" altLang="zh-CN">
                <a:sym typeface="+mn-ea"/>
              </a:rPr>
              <a:t>)/StyleGAN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213" y="5248751"/>
            <a:ext cx="8790623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由左至右依次为：经修改的图像、检测到修改、自动还原后的图像、原始图像</a:t>
            </a:r>
            <a:endParaRPr lang="zh-CN" altLang="en-US" sz="18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543526"/>
            <a:ext cx="8870156" cy="436483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视</a:t>
            </a:r>
            <a:r>
              <a:rPr>
                <a:sym typeface="+mn-ea"/>
              </a:rPr>
              <a:t>频生成 </a:t>
            </a:r>
            <a:r>
              <a:rPr lang="en-US" altLang="zh-CN">
                <a:sym typeface="+mn-ea"/>
              </a:rPr>
              <a:t>vid2vid</a:t>
            </a:r>
            <a:endParaRPr kumimoji="1" lang="en-US" altLang="zh-CN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583" y="1569720"/>
            <a:ext cx="7442835" cy="4401503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23386" y="1725454"/>
            <a:ext cx="6785765" cy="2488883"/>
            <a:chOff x="889" y="2787"/>
            <a:chExt cx="14248" cy="5226"/>
          </a:xfrm>
        </p:grpSpPr>
        <p:grpSp>
          <p:nvGrpSpPr>
            <p:cNvPr id="4" name="ïṣ1ïḋé"/>
            <p:cNvGrpSpPr/>
            <p:nvPr/>
          </p:nvGrpSpPr>
          <p:grpSpPr>
            <a:xfrm rot="0">
              <a:off x="889" y="2787"/>
              <a:ext cx="4850" cy="2831"/>
              <a:chOff x="719137" y="0"/>
              <a:chExt cx="2341778" cy="1230118"/>
            </a:xfrm>
          </p:grpSpPr>
          <p:grpSp>
            <p:nvGrpSpPr>
              <p:cNvPr id="21" name="ïṡ1îďé"/>
              <p:cNvGrpSpPr/>
              <p:nvPr/>
            </p:nvGrpSpPr>
            <p:grpSpPr>
              <a:xfrm>
                <a:off x="719137" y="0"/>
                <a:ext cx="2341778" cy="1230118"/>
                <a:chOff x="719138" y="0"/>
                <a:chExt cx="2604554" cy="1368152"/>
              </a:xfrm>
            </p:grpSpPr>
            <p:sp>
              <p:nvSpPr>
                <p:cNvPr id="23" name="îṣlídê"/>
                <p:cNvSpPr/>
                <p:nvPr/>
              </p:nvSpPr>
              <p:spPr bwMode="auto">
                <a:xfrm flipV="1">
                  <a:off x="1343472" y="0"/>
                  <a:ext cx="1980220" cy="1195830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1800"/>
                </a:p>
              </p:txBody>
            </p:sp>
            <p:sp>
              <p:nvSpPr>
                <p:cNvPr id="24" name="íŝļiḍè"/>
                <p:cNvSpPr/>
                <p:nvPr/>
              </p:nvSpPr>
              <p:spPr bwMode="auto">
                <a:xfrm flipV="1">
                  <a:off x="719138" y="0"/>
                  <a:ext cx="2265574" cy="1368152"/>
                </a:xfrm>
                <a:prstGeom prst="triangle">
                  <a:avLst/>
                </a:prstGeom>
                <a:solidFill>
                  <a:schemeClr val="tx2"/>
                </a:solidFill>
                <a:ln w="19050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1800"/>
                </a:p>
              </p:txBody>
            </p:sp>
          </p:grpSp>
          <p:sp>
            <p:nvSpPr>
              <p:cNvPr id="22" name="íṣḻiḑè"/>
              <p:cNvSpPr txBox="1"/>
              <p:nvPr/>
            </p:nvSpPr>
            <p:spPr>
              <a:xfrm>
                <a:off x="1295207" y="275981"/>
                <a:ext cx="902811" cy="523220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sz="2700">
                    <a:solidFill>
                      <a:schemeClr val="bg1"/>
                    </a:solidFill>
                    <a:latin typeface="+mn-ea"/>
                    <a:ea typeface="+mn-ea"/>
                  </a:rPr>
                  <a:t>目录</a:t>
                </a:r>
                <a:endParaRPr lang="zh-CN" altLang="en-US" sz="270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" name="ïšļíde"/>
            <p:cNvGrpSpPr/>
            <p:nvPr/>
          </p:nvGrpSpPr>
          <p:grpSpPr>
            <a:xfrm rot="0">
              <a:off x="5739" y="2787"/>
              <a:ext cx="9398" cy="1374"/>
              <a:chOff x="3266193" y="1753380"/>
              <a:chExt cx="4537814" cy="597024"/>
            </a:xfrm>
          </p:grpSpPr>
          <p:sp>
            <p:nvSpPr>
              <p:cNvPr id="19" name="ïşļîḍè"/>
              <p:cNvSpPr/>
              <p:nvPr/>
            </p:nvSpPr>
            <p:spPr bwMode="auto">
              <a:xfrm>
                <a:off x="3266193" y="1753380"/>
                <a:ext cx="597024" cy="597024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0" name="ïšḷídè"/>
              <p:cNvSpPr/>
              <p:nvPr/>
            </p:nvSpPr>
            <p:spPr bwMode="auto">
              <a:xfrm>
                <a:off x="3971764" y="1753380"/>
                <a:ext cx="3832243" cy="597024"/>
              </a:xfrm>
              <a:prstGeom prst="homePlate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无监督式</a:t>
                </a: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GAN</a:t>
                </a:r>
                <a:endParaRPr lang="en-US" altLang="zh-CN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  <p:grpSp>
          <p:nvGrpSpPr>
            <p:cNvPr id="7" name="ïšḻîḍé"/>
            <p:cNvGrpSpPr/>
            <p:nvPr/>
          </p:nvGrpSpPr>
          <p:grpSpPr>
            <a:xfrm rot="0">
              <a:off x="5739" y="4713"/>
              <a:ext cx="9398" cy="1374"/>
              <a:chOff x="3266193" y="2590092"/>
              <a:chExt cx="4537661" cy="597024"/>
            </a:xfrm>
            <a:solidFill>
              <a:schemeClr val="accent1"/>
            </a:solidFill>
          </p:grpSpPr>
          <p:sp>
            <p:nvSpPr>
              <p:cNvPr id="17" name="ïṩ1îḑè"/>
              <p:cNvSpPr/>
              <p:nvPr/>
            </p:nvSpPr>
            <p:spPr bwMode="auto">
              <a:xfrm>
                <a:off x="3266193" y="2590092"/>
                <a:ext cx="597024" cy="597024"/>
              </a:xfrm>
              <a:prstGeom prst="rect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8" name="îŝľíḓé"/>
              <p:cNvSpPr/>
              <p:nvPr/>
            </p:nvSpPr>
            <p:spPr bwMode="auto">
              <a:xfrm>
                <a:off x="3971611" y="2590092"/>
                <a:ext cx="3832243" cy="597024"/>
              </a:xfrm>
              <a:prstGeom prst="homePlat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条件式</a:t>
                </a: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GAN</a:t>
                </a:r>
                <a:endParaRPr lang="zh-CN" altLang="en-US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  <p:grpSp>
          <p:nvGrpSpPr>
            <p:cNvPr id="8" name="iṧļïďê"/>
            <p:cNvGrpSpPr/>
            <p:nvPr/>
          </p:nvGrpSpPr>
          <p:grpSpPr>
            <a:xfrm rot="0">
              <a:off x="5739" y="6639"/>
              <a:ext cx="9398" cy="1374"/>
              <a:chOff x="3266193" y="3426804"/>
              <a:chExt cx="4537661" cy="597024"/>
            </a:xfrm>
            <a:solidFill>
              <a:schemeClr val="accent3"/>
            </a:solidFill>
          </p:grpSpPr>
          <p:sp>
            <p:nvSpPr>
              <p:cNvPr id="15" name="išľiḓe"/>
              <p:cNvSpPr/>
              <p:nvPr/>
            </p:nvSpPr>
            <p:spPr bwMode="auto">
              <a:xfrm>
                <a:off x="3266193" y="3426804"/>
                <a:ext cx="597024" cy="597024"/>
              </a:xfrm>
              <a:prstGeom prst="rect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68580" tIns="34290" rIns="68580" bIns="3429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en-US" altLang="zh-CN" sz="24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iṩļíḋé"/>
              <p:cNvSpPr/>
              <p:nvPr/>
            </p:nvSpPr>
            <p:spPr bwMode="auto">
              <a:xfrm>
                <a:off x="3971611" y="3426804"/>
                <a:ext cx="3832243" cy="597024"/>
              </a:xfrm>
              <a:prstGeom prst="homePlat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square" lIns="68580" tIns="34290" rIns="68580" bIns="34290" anchor="ctr" anchorCtr="1" forceAA="0" compatLnSpc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100" b="1">
                    <a:solidFill>
                      <a:schemeClr val="bg1">
                        <a:lumMod val="100000"/>
                      </a:schemeClr>
                    </a:solidFill>
                    <a:latin typeface="+mn-lt"/>
                    <a:ea typeface="+mn-ea"/>
                    <a:sym typeface="+mn-ea"/>
                  </a:rPr>
                  <a:t>Unpaired GAN</a:t>
                </a:r>
                <a:endParaRPr lang="en-US" altLang="zh-CN" sz="2100" b="1">
                  <a:solidFill>
                    <a:schemeClr val="bg1">
                      <a:lumMod val="100000"/>
                    </a:schemeClr>
                  </a:solidFill>
                  <a:latin typeface="+mn-lt"/>
                  <a:ea typeface="+mn-ea"/>
                  <a:sym typeface="+mn-ea"/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2653189" y="1635443"/>
            <a:ext cx="4685824" cy="179974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CycleGAN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368" y="1524159"/>
            <a:ext cx="7580471" cy="4511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CycleGAN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120" y="1014413"/>
            <a:ext cx="7223760" cy="482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CycleGAN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08" y="3814763"/>
            <a:ext cx="8566785" cy="2131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47150"/>
          <a:stretch>
            <a:fillRect/>
          </a:stretch>
        </p:blipFill>
        <p:spPr>
          <a:xfrm>
            <a:off x="1019651" y="1593056"/>
            <a:ext cx="7175659" cy="2040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CycleGAN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08" y="1591628"/>
            <a:ext cx="8566785" cy="213169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2393" y="4839653"/>
            <a:ext cx="4367689" cy="789146"/>
            <a:chOff x="189" y="6589"/>
            <a:chExt cx="10658" cy="192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" y="6763"/>
              <a:ext cx="10561" cy="1579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/>
          </p:nvSpPr>
          <p:spPr>
            <a:xfrm>
              <a:off x="189" y="6589"/>
              <a:ext cx="10659" cy="19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791301" y="1591628"/>
            <a:ext cx="2973229" cy="2132171"/>
          </a:xfrm>
          <a:prstGeom prst="roundRect">
            <a:avLst>
              <a:gd name="adj" fmla="val 8621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6" name="组合 15"/>
          <p:cNvGrpSpPr/>
          <p:nvPr/>
        </p:nvGrpSpPr>
        <p:grpSpPr>
          <a:xfrm>
            <a:off x="5159216" y="4313873"/>
            <a:ext cx="3903345" cy="942975"/>
            <a:chOff x="10832" y="8660"/>
            <a:chExt cx="8196" cy="198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2" y="8916"/>
              <a:ext cx="8197" cy="1470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>
            <a:xfrm>
              <a:off x="10832" y="8660"/>
              <a:ext cx="8196" cy="1981"/>
            </a:xfrm>
            <a:prstGeom prst="roundRect">
              <a:avLst>
                <a:gd name="adj" fmla="val 8621"/>
              </a:avLst>
            </a:prstGeom>
            <a:solidFill>
              <a:schemeClr val="accent1">
                <a:lumMod val="20000"/>
                <a:lumOff val="80000"/>
                <a:alpha val="2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  <p:cxnSp>
        <p:nvCxnSpPr>
          <p:cNvPr id="11" name="曲线连接符 10"/>
          <p:cNvCxnSpPr>
            <a:stCxn id="9" idx="2"/>
            <a:endCxn id="10" idx="0"/>
          </p:cNvCxnSpPr>
          <p:nvPr/>
        </p:nvCxnSpPr>
        <p:spPr>
          <a:xfrm rot="5400000" flipV="1">
            <a:off x="5399485" y="2602469"/>
            <a:ext cx="590074" cy="2832735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6" idx="4"/>
            <a:endCxn id="7" idx="0"/>
          </p:cNvCxnSpPr>
          <p:nvPr/>
        </p:nvCxnSpPr>
        <p:spPr>
          <a:xfrm rot="5400000">
            <a:off x="1610201" y="4172426"/>
            <a:ext cx="1333500" cy="953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5882164" y="1591628"/>
            <a:ext cx="2973229" cy="2132171"/>
          </a:xfrm>
          <a:prstGeom prst="roundRect">
            <a:avLst>
              <a:gd name="adj" fmla="val 8621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14" name="曲线连接符 13"/>
          <p:cNvCxnSpPr>
            <a:stCxn id="13" idx="2"/>
            <a:endCxn id="10" idx="0"/>
          </p:cNvCxnSpPr>
          <p:nvPr/>
        </p:nvCxnSpPr>
        <p:spPr>
          <a:xfrm rot="5400000">
            <a:off x="6945154" y="3889534"/>
            <a:ext cx="590074" cy="258128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86" y="4013597"/>
            <a:ext cx="1771174" cy="318135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92393" y="3945731"/>
            <a:ext cx="2042160" cy="45386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9" name="圆角矩形 18"/>
          <p:cNvSpPr/>
          <p:nvPr/>
        </p:nvSpPr>
        <p:spPr>
          <a:xfrm>
            <a:off x="288608" y="2983706"/>
            <a:ext cx="785336" cy="45386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0" name="圆角矩形 19"/>
          <p:cNvSpPr/>
          <p:nvPr/>
        </p:nvSpPr>
        <p:spPr>
          <a:xfrm>
            <a:off x="1883569" y="2983706"/>
            <a:ext cx="785336" cy="45386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21" name="曲线连接符 20"/>
          <p:cNvCxnSpPr>
            <a:stCxn id="19" idx="2"/>
            <a:endCxn id="18" idx="0"/>
          </p:cNvCxnSpPr>
          <p:nvPr/>
        </p:nvCxnSpPr>
        <p:spPr>
          <a:xfrm rot="5400000" flipV="1">
            <a:off x="643414" y="3475196"/>
            <a:ext cx="508159" cy="431959"/>
          </a:xfrm>
          <a:prstGeom prst="curvedConnector3">
            <a:avLst>
              <a:gd name="adj1" fmla="val 5004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CycleGAN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39" y="1705928"/>
            <a:ext cx="8904446" cy="3994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自动上妆 </a:t>
            </a:r>
            <a:r>
              <a:rPr lang="en-US" altLang="zh-CN">
                <a:sym typeface="+mn-ea"/>
              </a:rPr>
              <a:t>Makeup</a:t>
            </a:r>
            <a:endParaRPr lang="en-US" altLang="zh-CN">
              <a:sym typeface="+mn-ea"/>
            </a:endParaRPr>
          </a:p>
        </p:txBody>
      </p:sp>
      <p:sp>
        <p:nvSpPr>
          <p:cNvPr id="4" name="内容占位符 3"/>
          <p:cNvSpPr/>
          <p:nvPr>
            <p:ph sz="quarter" idx="1"/>
          </p:nvPr>
        </p:nvSpPr>
        <p:spPr/>
        <p:txBody>
          <a:bodyPr/>
          <a:p>
            <a:pPr lvl="0"/>
            <a:r>
              <a:rPr lang="en-US" altLang="zh-CN"/>
              <a:t>BeautyGAN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33251"/>
          <a:stretch>
            <a:fillRect/>
          </a:stretch>
        </p:blipFill>
        <p:spPr>
          <a:xfrm>
            <a:off x="107950" y="2103755"/>
            <a:ext cx="8906510" cy="37782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判别网络的输入则为真实样本或生成网络的输出，其目的是将生成网络的输出从真实样本中尽可能分辨出来。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1"/>
          <a:stretch>
            <a:fillRect/>
          </a:stretch>
        </p:blipFill>
        <p:spPr>
          <a:xfrm>
            <a:off x="1103948" y="2534603"/>
            <a:ext cx="6630829" cy="126968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239203" y="4066223"/>
            <a:ext cx="7157085" cy="1777365"/>
            <a:chOff x="2602" y="6738"/>
            <a:chExt cx="15028" cy="3732"/>
          </a:xfrm>
        </p:grpSpPr>
        <p:pic>
          <p:nvPicPr>
            <p:cNvPr id="5" name="圖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6" y="8834"/>
              <a:ext cx="1601" cy="1559"/>
            </a:xfrm>
            <a:prstGeom prst="rect">
              <a:avLst/>
            </a:prstGeom>
          </p:spPr>
        </p:pic>
        <p:pic>
          <p:nvPicPr>
            <p:cNvPr id="6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3" y="6812"/>
              <a:ext cx="1595" cy="1595"/>
            </a:xfrm>
            <a:prstGeom prst="rect">
              <a:avLst/>
            </a:prstGeom>
          </p:spPr>
        </p:pic>
        <p:pic>
          <p:nvPicPr>
            <p:cNvPr id="7" name="圖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" y="6767"/>
              <a:ext cx="1655" cy="1655"/>
            </a:xfrm>
            <a:prstGeom prst="rect">
              <a:avLst/>
            </a:prstGeom>
          </p:spPr>
        </p:pic>
        <p:pic>
          <p:nvPicPr>
            <p:cNvPr id="8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4" y="8791"/>
              <a:ext cx="1595" cy="167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074" y="6793"/>
              <a:ext cx="2550" cy="1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/>
                <a:t>判别网络</a:t>
              </a:r>
              <a:endParaRPr lang="zh-CN" altLang="en-US" sz="15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026" y="8790"/>
              <a:ext cx="2550" cy="1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/>
                <a:t>判别网络</a:t>
              </a:r>
              <a:endParaRPr lang="zh-CN" altLang="en-US" sz="15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2546" y="6738"/>
              <a:ext cx="2550" cy="1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/>
                <a:t>判别网络</a:t>
              </a:r>
              <a:endParaRPr lang="zh-CN" altLang="en-US" sz="15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2524" y="8790"/>
              <a:ext cx="2550" cy="1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/>
                <a:t>判别网络</a:t>
              </a:r>
              <a:endParaRPr lang="zh-CN" altLang="en-US" sz="1500" dirty="0"/>
            </a:p>
          </p:txBody>
        </p:sp>
        <p:sp>
          <p:nvSpPr>
            <p:cNvPr id="13" name="箭號: 向右 28"/>
            <p:cNvSpPr/>
            <p:nvPr/>
          </p:nvSpPr>
          <p:spPr>
            <a:xfrm>
              <a:off x="4256" y="7152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4" name="箭號: 向右 29"/>
            <p:cNvSpPr/>
            <p:nvPr/>
          </p:nvSpPr>
          <p:spPr>
            <a:xfrm>
              <a:off x="4250" y="9124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5" name="箭號: 向右 30"/>
            <p:cNvSpPr/>
            <p:nvPr/>
          </p:nvSpPr>
          <p:spPr>
            <a:xfrm>
              <a:off x="11754" y="7049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6" name="箭號: 向右 31"/>
            <p:cNvSpPr/>
            <p:nvPr/>
          </p:nvSpPr>
          <p:spPr>
            <a:xfrm>
              <a:off x="11758" y="9124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7" name="箭號: 向右 32"/>
            <p:cNvSpPr/>
            <p:nvPr/>
          </p:nvSpPr>
          <p:spPr>
            <a:xfrm>
              <a:off x="7651" y="7152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8" name="箭號: 向右 33"/>
            <p:cNvSpPr/>
            <p:nvPr/>
          </p:nvSpPr>
          <p:spPr>
            <a:xfrm>
              <a:off x="7645" y="9124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9" name="箭號: 向右 34"/>
            <p:cNvSpPr/>
            <p:nvPr/>
          </p:nvSpPr>
          <p:spPr>
            <a:xfrm>
              <a:off x="15124" y="7125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0" name="箭號: 向右 35"/>
            <p:cNvSpPr/>
            <p:nvPr/>
          </p:nvSpPr>
          <p:spPr>
            <a:xfrm>
              <a:off x="15073" y="9124"/>
              <a:ext cx="766" cy="9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1" name="文字方塊 3"/>
            <p:cNvSpPr txBox="1"/>
            <p:nvPr/>
          </p:nvSpPr>
          <p:spPr>
            <a:xfrm>
              <a:off x="8458" y="7146"/>
              <a:ext cx="1643" cy="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solidFill>
                    <a:srgbClr val="FF0000"/>
                  </a:solidFill>
                </a:rPr>
                <a:t>1.0</a:t>
              </a:r>
              <a:endParaRPr lang="en-US" altLang="zh-TW" sz="15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字方塊 36"/>
            <p:cNvSpPr txBox="1"/>
            <p:nvPr/>
          </p:nvSpPr>
          <p:spPr>
            <a:xfrm>
              <a:off x="15987" y="7077"/>
              <a:ext cx="1643" cy="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solidFill>
                    <a:srgbClr val="FF0000"/>
                  </a:solidFill>
                </a:rPr>
                <a:t>1.0</a:t>
              </a:r>
              <a:endParaRPr lang="en-US" altLang="zh-TW" sz="15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字方塊 37"/>
            <p:cNvSpPr txBox="1"/>
            <p:nvPr/>
          </p:nvSpPr>
          <p:spPr>
            <a:xfrm>
              <a:off x="8442" y="9099"/>
              <a:ext cx="1643" cy="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solidFill>
                    <a:srgbClr val="FF0000"/>
                  </a:solidFill>
                </a:rPr>
                <a:t>0.1</a:t>
              </a:r>
              <a:endParaRPr lang="en-US" altLang="zh-TW" sz="15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字方塊 38"/>
            <p:cNvSpPr txBox="1"/>
            <p:nvPr/>
          </p:nvSpPr>
          <p:spPr>
            <a:xfrm>
              <a:off x="15931" y="9128"/>
              <a:ext cx="1643" cy="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>
                  <a:solidFill>
                    <a:srgbClr val="FF0000"/>
                  </a:solidFill>
                </a:rPr>
                <a:t>?</a:t>
              </a:r>
              <a:endParaRPr lang="en-US" altLang="zh-TW" sz="15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对抗过程</a:t>
            </a:r>
            <a:endParaRPr lang="zh-TW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47374" y="1670209"/>
            <a:ext cx="5109210" cy="4052411"/>
            <a:chOff x="5727" y="1659"/>
            <a:chExt cx="8793" cy="6974"/>
          </a:xfrm>
        </p:grpSpPr>
        <p:sp>
          <p:nvSpPr>
            <p:cNvPr id="16" name="矩形 15"/>
            <p:cNvSpPr/>
            <p:nvPr/>
          </p:nvSpPr>
          <p:spPr>
            <a:xfrm>
              <a:off x="5727" y="7233"/>
              <a:ext cx="1793" cy="10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v3</a:t>
              </a:r>
              <a:endParaRPr lang="zh-TW" altLang="en-US" sz="135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7" y="5270"/>
              <a:ext cx="1793" cy="10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v2</a:t>
              </a:r>
              <a:endParaRPr lang="zh-TW" altLang="en-US" sz="1350" dirty="0"/>
            </a:p>
          </p:txBody>
        </p:sp>
        <p:sp>
          <p:nvSpPr>
            <p:cNvPr id="28" name="語音泡泡: 圓角矩形 27"/>
            <p:cNvSpPr/>
            <p:nvPr/>
          </p:nvSpPr>
          <p:spPr>
            <a:xfrm>
              <a:off x="8087" y="7805"/>
              <a:ext cx="2719" cy="828"/>
            </a:xfrm>
            <a:prstGeom prst="wedgeRoundRectCallout">
              <a:avLst>
                <a:gd name="adj1" fmla="val -76075"/>
                <a:gd name="adj2" fmla="val -41061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  <p:sp>
          <p:nvSpPr>
            <p:cNvPr id="27" name="語音泡泡: 圓角矩形 26"/>
            <p:cNvSpPr/>
            <p:nvPr/>
          </p:nvSpPr>
          <p:spPr>
            <a:xfrm>
              <a:off x="8070" y="5837"/>
              <a:ext cx="2719" cy="828"/>
            </a:xfrm>
            <a:prstGeom prst="wedgeRoundRectCallout">
              <a:avLst>
                <a:gd name="adj1" fmla="val -76075"/>
                <a:gd name="adj2" fmla="val -41061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0209" y="1659"/>
              <a:ext cx="1793" cy="10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(student)</a:t>
              </a:r>
              <a:endParaRPr lang="zh-TW" altLang="en-US" sz="13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2137" y="1668"/>
              <a:ext cx="2291" cy="10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判别网络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(teacher)</a:t>
              </a:r>
              <a:endParaRPr lang="zh-TW" altLang="en-US" sz="135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727" y="3521"/>
              <a:ext cx="1793" cy="10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生成网络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v1</a:t>
              </a:r>
              <a:endParaRPr lang="zh-TW" altLang="en-US" sz="1350" dirty="0"/>
            </a:p>
          </p:txBody>
        </p:sp>
        <p:grpSp>
          <p:nvGrpSpPr>
            <p:cNvPr id="29" name="群組 28"/>
            <p:cNvGrpSpPr/>
            <p:nvPr/>
          </p:nvGrpSpPr>
          <p:grpSpPr>
            <a:xfrm>
              <a:off x="8070" y="3872"/>
              <a:ext cx="2719" cy="828"/>
              <a:chOff x="2926927" y="2258346"/>
              <a:chExt cx="2302299" cy="700745"/>
            </a:xfrm>
          </p:grpSpPr>
          <p:sp>
            <p:nvSpPr>
              <p:cNvPr id="25" name="語音泡泡: 圓角矩形 24"/>
              <p:cNvSpPr/>
              <p:nvPr/>
            </p:nvSpPr>
            <p:spPr>
              <a:xfrm>
                <a:off x="2926927" y="2258346"/>
                <a:ext cx="2302299" cy="700745"/>
              </a:xfrm>
              <a:prstGeom prst="wedgeRoundRectCallout">
                <a:avLst>
                  <a:gd name="adj1" fmla="val -76075"/>
                  <a:gd name="adj2" fmla="val -41061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 dirty="0"/>
              </a:p>
            </p:txBody>
          </p:sp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066173" y="2336909"/>
                <a:ext cx="2081864" cy="549612"/>
              </a:xfrm>
              <a:prstGeom prst="rect">
                <a:avLst/>
              </a:prstGeom>
            </p:spPr>
          </p:pic>
        </p:grpSp>
        <p:sp>
          <p:nvSpPr>
            <p:cNvPr id="11" name="矩形 10"/>
            <p:cNvSpPr/>
            <p:nvPr/>
          </p:nvSpPr>
          <p:spPr>
            <a:xfrm>
              <a:off x="11703" y="4030"/>
              <a:ext cx="2291" cy="10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判别网络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v1</a:t>
              </a:r>
              <a:endParaRPr lang="zh-TW" altLang="en-US" sz="1350" dirty="0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0" y="5943"/>
              <a:ext cx="2446" cy="616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0" y="7926"/>
              <a:ext cx="2488" cy="620"/>
            </a:xfrm>
            <a:prstGeom prst="rect">
              <a:avLst/>
            </a:prstGeom>
          </p:spPr>
        </p:pic>
        <p:grpSp>
          <p:nvGrpSpPr>
            <p:cNvPr id="21" name="群組 20"/>
            <p:cNvGrpSpPr/>
            <p:nvPr/>
          </p:nvGrpSpPr>
          <p:grpSpPr>
            <a:xfrm>
              <a:off x="11966" y="2858"/>
              <a:ext cx="2554" cy="655"/>
              <a:chOff x="3798412" y="6111526"/>
              <a:chExt cx="2162335" cy="554490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747" y="612601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8412" y="611152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0747" y="612601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47" y="6111526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22" name="矩形 21"/>
            <p:cNvSpPr/>
            <p:nvPr/>
          </p:nvSpPr>
          <p:spPr>
            <a:xfrm>
              <a:off x="11703" y="6251"/>
              <a:ext cx="2291" cy="10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/>
                <a:t>判别网络</a:t>
              </a:r>
              <a:endParaRPr lang="en-US" altLang="zh-TW" sz="1350" dirty="0"/>
            </a:p>
            <a:p>
              <a:pPr algn="ctr"/>
              <a:r>
                <a:rPr lang="en-US" altLang="zh-TW" sz="1350" dirty="0"/>
                <a:t>v2</a:t>
              </a:r>
              <a:endParaRPr lang="zh-TW" altLang="en-US" sz="1350" dirty="0"/>
            </a:p>
          </p:txBody>
        </p:sp>
        <p:sp>
          <p:nvSpPr>
            <p:cNvPr id="23" name="語音泡泡: 圓角矩形 22"/>
            <p:cNvSpPr/>
            <p:nvPr/>
          </p:nvSpPr>
          <p:spPr>
            <a:xfrm>
              <a:off x="8727" y="4923"/>
              <a:ext cx="2774" cy="654"/>
            </a:xfrm>
            <a:prstGeom prst="wedgeRoundRectCallout">
              <a:avLst>
                <a:gd name="adj1" fmla="val 61988"/>
                <a:gd name="adj2" fmla="val -102649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No eyes </a:t>
              </a:r>
              <a:endParaRPr lang="zh-TW" altLang="en-US" sz="1350" dirty="0"/>
            </a:p>
          </p:txBody>
        </p:sp>
        <p:sp>
          <p:nvSpPr>
            <p:cNvPr id="24" name="語音泡泡: 圓角矩形 23"/>
            <p:cNvSpPr/>
            <p:nvPr/>
          </p:nvSpPr>
          <p:spPr>
            <a:xfrm>
              <a:off x="8727" y="6885"/>
              <a:ext cx="2774" cy="654"/>
            </a:xfrm>
            <a:prstGeom prst="wedgeRoundRectCallout">
              <a:avLst>
                <a:gd name="adj1" fmla="val 61988"/>
                <a:gd name="adj2" fmla="val -102649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350" dirty="0"/>
                <a:t>No mouth</a:t>
              </a:r>
              <a:endParaRPr lang="zh-TW" altLang="en-US" sz="13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生成网络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Minmax Game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" y="2088833"/>
            <a:ext cx="5646458" cy="48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4" y="3357563"/>
            <a:ext cx="3034613" cy="513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4" y="4923949"/>
            <a:ext cx="6329609" cy="540000"/>
          </a:xfrm>
          <a:prstGeom prst="rect">
            <a:avLst/>
          </a:prstGeom>
        </p:spPr>
      </p:pic>
      <p:pic>
        <p:nvPicPr>
          <p:cNvPr id="2" name="内容占位符 5" descr="GAN 的工作方式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1724501"/>
            <a:ext cx="2626995" cy="310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39_1"/>
  <p:tag name="KSO_WM_TEMPLATE_CATEGORY" val="custom"/>
  <p:tag name="KSO_WM_TEMPLATE_INDEX" val="20186832"/>
  <p:tag name="KSO_WM_TEMPLATE_SUBCATEGORY" val="combine"/>
  <p:tag name="KSO_WM_TEMPLATE_THUMBS_INDEX" val="1、10、11、15、19、18、2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39_1"/>
  <p:tag name="KSO_WM_TEMPLATE_CATEGORY" val="custom"/>
  <p:tag name="KSO_WM_TEMPLATE_INDEX" val="20186832"/>
  <p:tag name="KSO_WM_TEMPLATE_SUBCATEGORY" val="combine"/>
  <p:tag name="KSO_WM_TEMPLATE_THUMBS_INDEX" val="1、10、11、15、19、18、22"/>
</p:tagLst>
</file>

<file path=ppt/tags/tag9.xml><?xml version="1.0" encoding="utf-8"?>
<p:tagLst xmlns:p="http://schemas.openxmlformats.org/presentationml/2006/main">
  <p:tag name="KSO_WM_TEMPLATE_CATEGORY" val="custom"/>
  <p:tag name="KSO_WM_TEMPLATE_INDEX" val="20186832"/>
  <p:tag name="KSO_WM_SLIDE_MODEL_TYPE" val="cover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ig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3349</Words>
  <Application>WPS 演示</Application>
  <PresentationFormat>全屏显示(4:3)</PresentationFormat>
  <Paragraphs>432</Paragraphs>
  <Slides>69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93" baseType="lpstr">
      <vt:lpstr>Arial</vt:lpstr>
      <vt:lpstr>宋体</vt:lpstr>
      <vt:lpstr>Wingdings</vt:lpstr>
      <vt:lpstr>Times New Roman</vt:lpstr>
      <vt:lpstr>Century Schoolbook</vt:lpstr>
      <vt:lpstr>微软雅黑</vt:lpstr>
      <vt:lpstr>Calibri</vt:lpstr>
      <vt:lpstr>Wingdings 3</vt:lpstr>
      <vt:lpstr>思源宋体</vt:lpstr>
      <vt:lpstr>Wingdings 3</vt:lpstr>
      <vt:lpstr>Cambria</vt:lpstr>
      <vt:lpstr>汉仪旗黑-85S</vt:lpstr>
      <vt:lpstr>华文中宋</vt:lpstr>
      <vt:lpstr>华文楷体</vt:lpstr>
      <vt:lpstr>Tahoma</vt:lpstr>
      <vt:lpstr>Impact</vt:lpstr>
      <vt:lpstr>Source Han Serif CN</vt:lpstr>
      <vt:lpstr>Bookman Old Style</vt:lpstr>
      <vt:lpstr>等线</vt:lpstr>
      <vt:lpstr>Helvetica</vt:lpstr>
      <vt:lpstr>Arial Unicode MS</vt:lpstr>
      <vt:lpstr>Times New Roman</vt:lpstr>
      <vt:lpstr>1_Origin</vt:lpstr>
      <vt:lpstr>2_Origin</vt:lpstr>
      <vt:lpstr>生成对抗网络及其应用</vt:lpstr>
      <vt:lpstr>PowerPoint 演示文稿</vt:lpstr>
      <vt:lpstr>PowerPoint 演示文稿</vt:lpstr>
      <vt:lpstr>生成对抗网络（GAN）</vt:lpstr>
      <vt:lpstr>无监督式生成对抗网络</vt:lpstr>
      <vt:lpstr>生成网络示例</vt:lpstr>
      <vt:lpstr>判别网络</vt:lpstr>
      <vt:lpstr>对抗过程</vt:lpstr>
      <vt:lpstr>MinMax Game</vt:lpstr>
      <vt:lpstr>生成对抗网络（GAN）</vt:lpstr>
      <vt:lpstr>Anime Face Generation</vt:lpstr>
      <vt:lpstr>Anime Face Generation</vt:lpstr>
      <vt:lpstr>无监督式生成对抗网络</vt:lpstr>
      <vt:lpstr>PowerPoint 演示文稿</vt:lpstr>
      <vt:lpstr>PowerPoint 演示文稿</vt:lpstr>
      <vt:lpstr>无监督式生成对抗网络</vt:lpstr>
      <vt:lpstr>无监督式生成对抗网络</vt:lpstr>
      <vt:lpstr>无监督式生成对抗网络</vt:lpstr>
      <vt:lpstr>无监督式生成对抗网络</vt:lpstr>
      <vt:lpstr>无监督式生成对抗网络</vt:lpstr>
      <vt:lpstr>无监督式生成对抗网络</vt:lpstr>
      <vt:lpstr>Mode Collapse  </vt:lpstr>
      <vt:lpstr>无监督式生成对抗网络</vt:lpstr>
      <vt:lpstr>PowerPoint 演示文稿</vt:lpstr>
      <vt:lpstr>Conditional Generation</vt:lpstr>
      <vt:lpstr>Conditional Generation</vt:lpstr>
      <vt:lpstr>Conditional GAN</vt:lpstr>
      <vt:lpstr>条件式生成对抗网络 Conditional GAN</vt:lpstr>
      <vt:lpstr>条件式生成对抗网络 Conditional GAN</vt:lpstr>
      <vt:lpstr>条件式生成对抗网络 Conditional GAN</vt:lpstr>
      <vt:lpstr>条件式生成对抗网络 Conditional GAN</vt:lpstr>
      <vt:lpstr>条件式生成对抗网络 Conditional GAN</vt:lpstr>
      <vt:lpstr>条件式生成对抗网络 Conditional GAN</vt:lpstr>
      <vt:lpstr>PowerPoint 演示文稿</vt:lpstr>
      <vt:lpstr>条件式生成对抗网络 Conditioanl GAN</vt:lpstr>
      <vt:lpstr>条件式生成对抗网络 Conditional GAN</vt:lpstr>
      <vt:lpstr>条件式生成对抗网络 Conditional GAN</vt:lpstr>
      <vt:lpstr>条件式生成对抗网络 Conditional GAN</vt:lpstr>
      <vt:lpstr>条件式生成对抗网络 Conditional GAN</vt:lpstr>
      <vt:lpstr>条件式生成对抗网络 Conditional GAN</vt:lpstr>
      <vt:lpstr>条件式生成对抗网络 Conditional GAN</vt:lpstr>
      <vt:lpstr>异质人脸合成</vt:lpstr>
      <vt:lpstr>异质人脸合成</vt:lpstr>
      <vt:lpstr>异质人脸合成</vt:lpstr>
      <vt:lpstr>图像超分辨率重建 SR</vt:lpstr>
      <vt:lpstr>图像超分辨率重建 SR</vt:lpstr>
      <vt:lpstr>自动上妆 Makeup</vt:lpstr>
      <vt:lpstr>自动上妆 Makeup</vt:lpstr>
      <vt:lpstr>自动卸妆</vt:lpstr>
      <vt:lpstr>文本到图像生成 Text2Image</vt:lpstr>
      <vt:lpstr>文本到图像生成 Text2Image</vt:lpstr>
      <vt:lpstr>文本到图像生成</vt:lpstr>
      <vt:lpstr>人脸年龄合成</vt:lpstr>
      <vt:lpstr>人脸属性编辑</vt:lpstr>
      <vt:lpstr>人脸转正</vt:lpstr>
      <vt:lpstr>人脸转正</vt:lpstr>
      <vt:lpstr>人脸转正</vt:lpstr>
      <vt:lpstr>图像修复</vt:lpstr>
      <vt:lpstr>图像补全 Image Completion/Inpainting </vt:lpstr>
      <vt:lpstr>图像合成 SPADE(GauGAN)/StyleGAN</vt:lpstr>
      <vt:lpstr>视频生成 vid2vid</vt:lpstr>
      <vt:lpstr>PowerPoint 演示文稿</vt:lpstr>
      <vt:lpstr>CycleGAN</vt:lpstr>
      <vt:lpstr>CycleGAN</vt:lpstr>
      <vt:lpstr>CycleGAN</vt:lpstr>
      <vt:lpstr>CycleGAN</vt:lpstr>
      <vt:lpstr>CycleGAN</vt:lpstr>
      <vt:lpstr>自动上妆 Makeup</vt:lpstr>
      <vt:lpstr>PowerPoint 演示文稿</vt:lpstr>
    </vt:vector>
  </TitlesOfParts>
  <Company>TH-EE-IE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ZHANG Yujin</dc:creator>
  <dc:description>图像处理和分析教程</dc:description>
  <dc:subject>Lecture-01</dc:subject>
  <cp:lastModifiedBy>fei</cp:lastModifiedBy>
  <cp:revision>2016</cp:revision>
  <dcterms:created xsi:type="dcterms:W3CDTF">2018-09-09T03:11:00Z</dcterms:created>
  <dcterms:modified xsi:type="dcterms:W3CDTF">2020-05-20T14:11:46Z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